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Lst>
  <p:notesMasterIdLst>
    <p:notesMasterId r:id="rId34"/>
  </p:notesMasterIdLst>
  <p:sldIdLst>
    <p:sldId id="371" r:id="rId3"/>
    <p:sldId id="258" r:id="rId4"/>
    <p:sldId id="259" r:id="rId5"/>
    <p:sldId id="424" r:id="rId6"/>
    <p:sldId id="390" r:id="rId7"/>
    <p:sldId id="423" r:id="rId8"/>
    <p:sldId id="422" r:id="rId9"/>
    <p:sldId id="375" r:id="rId10"/>
    <p:sldId id="402" r:id="rId11"/>
    <p:sldId id="404" r:id="rId12"/>
    <p:sldId id="405" r:id="rId13"/>
    <p:sldId id="406" r:id="rId14"/>
    <p:sldId id="408" r:id="rId15"/>
    <p:sldId id="407" r:id="rId16"/>
    <p:sldId id="395" r:id="rId17"/>
    <p:sldId id="396" r:id="rId18"/>
    <p:sldId id="425" r:id="rId19"/>
    <p:sldId id="409" r:id="rId20"/>
    <p:sldId id="287" r:id="rId21"/>
    <p:sldId id="426" r:id="rId22"/>
    <p:sldId id="427" r:id="rId23"/>
    <p:sldId id="428" r:id="rId24"/>
    <p:sldId id="429" r:id="rId25"/>
    <p:sldId id="430" r:id="rId26"/>
    <p:sldId id="399" r:id="rId27"/>
    <p:sldId id="417" r:id="rId28"/>
    <p:sldId id="421" r:id="rId29"/>
    <p:sldId id="376" r:id="rId30"/>
    <p:sldId id="419" r:id="rId31"/>
    <p:sldId id="420" r:id="rId32"/>
    <p:sldId id="257" r:id="rId3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2C5612-8B09-47C0-A4C9-2580EA46B58D}" v="27" dt="2022-03-24T10:12:07.53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501" autoAdjust="0"/>
  </p:normalViewPr>
  <p:slideViewPr>
    <p:cSldViewPr snapToGrid="0">
      <p:cViewPr varScale="1">
        <p:scale>
          <a:sx n="52" d="100"/>
          <a:sy n="52" d="100"/>
        </p:scale>
        <p:origin x="96" y="7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6/11/relationships/changesInfo" Target="changesInfos/changesInfo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jan de Ruiter" userId="5d7c516b-9dcd-41a8-99d3-54425d29895b" providerId="ADAL" clId="{C42C5612-8B09-47C0-A4C9-2580EA46B58D}"/>
    <pc:docChg chg="undo custSel addSld delSld modSld sldOrd">
      <pc:chgData name="Gerjan de Ruiter" userId="5d7c516b-9dcd-41a8-99d3-54425d29895b" providerId="ADAL" clId="{C42C5612-8B09-47C0-A4C9-2580EA46B58D}" dt="2022-03-30T12:07:16.142" v="814" actId="1076"/>
      <pc:docMkLst>
        <pc:docMk/>
      </pc:docMkLst>
      <pc:sldChg chg="modSp mod">
        <pc:chgData name="Gerjan de Ruiter" userId="5d7c516b-9dcd-41a8-99d3-54425d29895b" providerId="ADAL" clId="{C42C5612-8B09-47C0-A4C9-2580EA46B58D}" dt="2022-03-24T07:55:03.862" v="67" actId="20577"/>
        <pc:sldMkLst>
          <pc:docMk/>
          <pc:sldMk cId="680796216" sldId="259"/>
        </pc:sldMkLst>
        <pc:spChg chg="mod">
          <ac:chgData name="Gerjan de Ruiter" userId="5d7c516b-9dcd-41a8-99d3-54425d29895b" providerId="ADAL" clId="{C42C5612-8B09-47C0-A4C9-2580EA46B58D}" dt="2022-03-24T07:55:03.862" v="67" actId="20577"/>
          <ac:spMkLst>
            <pc:docMk/>
            <pc:sldMk cId="680796216" sldId="259"/>
            <ac:spMk id="5" creationId="{599893E1-B7DA-4988-AA10-5F62527FCEEE}"/>
          </ac:spMkLst>
        </pc:spChg>
        <pc:picChg chg="mod">
          <ac:chgData name="Gerjan de Ruiter" userId="5d7c516b-9dcd-41a8-99d3-54425d29895b" providerId="ADAL" clId="{C42C5612-8B09-47C0-A4C9-2580EA46B58D}" dt="2022-03-24T07:54:25.568" v="12" actId="1076"/>
          <ac:picMkLst>
            <pc:docMk/>
            <pc:sldMk cId="680796216" sldId="259"/>
            <ac:picMk id="2" creationId="{E9B4320C-A691-4AA1-BFFB-E3992A6F4507}"/>
          </ac:picMkLst>
        </pc:picChg>
      </pc:sldChg>
      <pc:sldChg chg="addSp delSp modSp add mod modClrScheme modAnim chgLayout">
        <pc:chgData name="Gerjan de Ruiter" userId="5d7c516b-9dcd-41a8-99d3-54425d29895b" providerId="ADAL" clId="{C42C5612-8B09-47C0-A4C9-2580EA46B58D}" dt="2022-03-30T12:07:16.142" v="814" actId="1076"/>
        <pc:sldMkLst>
          <pc:docMk/>
          <pc:sldMk cId="3138253430" sldId="287"/>
        </pc:sldMkLst>
        <pc:spChg chg="add del mod">
          <ac:chgData name="Gerjan de Ruiter" userId="5d7c516b-9dcd-41a8-99d3-54425d29895b" providerId="ADAL" clId="{C42C5612-8B09-47C0-A4C9-2580EA46B58D}" dt="2022-03-24T09:41:25.974" v="211"/>
          <ac:spMkLst>
            <pc:docMk/>
            <pc:sldMk cId="3138253430" sldId="287"/>
            <ac:spMk id="5" creationId="{CDBED9E9-397C-4E42-BC90-EEDFC441E1A4}"/>
          </ac:spMkLst>
        </pc:spChg>
        <pc:spChg chg="add mod">
          <ac:chgData name="Gerjan de Ruiter" userId="5d7c516b-9dcd-41a8-99d3-54425d29895b" providerId="ADAL" clId="{C42C5612-8B09-47C0-A4C9-2580EA46B58D}" dt="2022-03-24T09:48:05.452" v="485" actId="1076"/>
          <ac:spMkLst>
            <pc:docMk/>
            <pc:sldMk cId="3138253430" sldId="287"/>
            <ac:spMk id="7" creationId="{CC03CA96-4B75-4992-A7A4-A574AD00BB04}"/>
          </ac:spMkLst>
        </pc:spChg>
        <pc:spChg chg="del mod">
          <ac:chgData name="Gerjan de Ruiter" userId="5d7c516b-9dcd-41a8-99d3-54425d29895b" providerId="ADAL" clId="{C42C5612-8B09-47C0-A4C9-2580EA46B58D}" dt="2022-03-24T09:41:24.656" v="210" actId="478"/>
          <ac:spMkLst>
            <pc:docMk/>
            <pc:sldMk cId="3138253430" sldId="287"/>
            <ac:spMk id="8" creationId="{21B0973E-1D12-40A3-AA68-ED54A1F55756}"/>
          </ac:spMkLst>
        </pc:spChg>
        <pc:spChg chg="add mod">
          <ac:chgData name="Gerjan de Ruiter" userId="5d7c516b-9dcd-41a8-99d3-54425d29895b" providerId="ADAL" clId="{C42C5612-8B09-47C0-A4C9-2580EA46B58D}" dt="2022-03-24T09:43:04.444" v="334" actId="14100"/>
          <ac:spMkLst>
            <pc:docMk/>
            <pc:sldMk cId="3138253430" sldId="287"/>
            <ac:spMk id="12" creationId="{BAF1BC9C-3631-77C3-9713-A2F29588E1AF}"/>
          </ac:spMkLst>
        </pc:spChg>
        <pc:picChg chg="mod ord">
          <ac:chgData name="Gerjan de Ruiter" userId="5d7c516b-9dcd-41a8-99d3-54425d29895b" providerId="ADAL" clId="{C42C5612-8B09-47C0-A4C9-2580EA46B58D}" dt="2022-03-30T12:07:16.142" v="814" actId="1076"/>
          <ac:picMkLst>
            <pc:docMk/>
            <pc:sldMk cId="3138253430" sldId="287"/>
            <ac:picMk id="3" creationId="{E508F3C7-5ECC-4B62-AC5B-481140016551}"/>
          </ac:picMkLst>
        </pc:picChg>
        <pc:picChg chg="del">
          <ac:chgData name="Gerjan de Ruiter" userId="5d7c516b-9dcd-41a8-99d3-54425d29895b" providerId="ADAL" clId="{C42C5612-8B09-47C0-A4C9-2580EA46B58D}" dt="2022-03-24T09:40:07.693" v="148" actId="478"/>
          <ac:picMkLst>
            <pc:docMk/>
            <pc:sldMk cId="3138253430" sldId="287"/>
            <ac:picMk id="4" creationId="{DCF9A853-F324-475E-B2A3-C62F72001174}"/>
          </ac:picMkLst>
        </pc:picChg>
        <pc:picChg chg="add mod modCrop">
          <ac:chgData name="Gerjan de Ruiter" userId="5d7c516b-9dcd-41a8-99d3-54425d29895b" providerId="ADAL" clId="{C42C5612-8B09-47C0-A4C9-2580EA46B58D}" dt="2022-03-24T09:48:07.740" v="486" actId="1076"/>
          <ac:picMkLst>
            <pc:docMk/>
            <pc:sldMk cId="3138253430" sldId="287"/>
            <ac:picMk id="9" creationId="{2BCBC385-C0FD-4E7C-ACFE-B30DD591E7EE}"/>
          </ac:picMkLst>
        </pc:picChg>
      </pc:sldChg>
      <pc:sldChg chg="del">
        <pc:chgData name="Gerjan de Ruiter" userId="5d7c516b-9dcd-41a8-99d3-54425d29895b" providerId="ADAL" clId="{C42C5612-8B09-47C0-A4C9-2580EA46B58D}" dt="2022-03-24T07:55:43.424" v="68" actId="47"/>
        <pc:sldMkLst>
          <pc:docMk/>
          <pc:sldMk cId="664617033" sldId="313"/>
        </pc:sldMkLst>
      </pc:sldChg>
      <pc:sldChg chg="modSp mod">
        <pc:chgData name="Gerjan de Ruiter" userId="5d7c516b-9dcd-41a8-99d3-54425d29895b" providerId="ADAL" clId="{C42C5612-8B09-47C0-A4C9-2580EA46B58D}" dt="2022-03-24T07:55:55.237" v="76" actId="5793"/>
        <pc:sldMkLst>
          <pc:docMk/>
          <pc:sldMk cId="361341907" sldId="375"/>
        </pc:sldMkLst>
        <pc:spChg chg="mod">
          <ac:chgData name="Gerjan de Ruiter" userId="5d7c516b-9dcd-41a8-99d3-54425d29895b" providerId="ADAL" clId="{C42C5612-8B09-47C0-A4C9-2580EA46B58D}" dt="2022-03-23T11:32:57.991" v="1" actId="20577"/>
          <ac:spMkLst>
            <pc:docMk/>
            <pc:sldMk cId="361341907" sldId="375"/>
            <ac:spMk id="5" creationId="{FB6BC983-3C32-436F-ABBA-8D052525BC90}"/>
          </ac:spMkLst>
        </pc:spChg>
        <pc:spChg chg="mod">
          <ac:chgData name="Gerjan de Ruiter" userId="5d7c516b-9dcd-41a8-99d3-54425d29895b" providerId="ADAL" clId="{C42C5612-8B09-47C0-A4C9-2580EA46B58D}" dt="2022-03-24T07:55:55.237" v="76" actId="5793"/>
          <ac:spMkLst>
            <pc:docMk/>
            <pc:sldMk cId="361341907" sldId="375"/>
            <ac:spMk id="6" creationId="{CAC09EC2-A5FE-4FEB-BD76-58C40980F23E}"/>
          </ac:spMkLst>
        </pc:spChg>
      </pc:sldChg>
      <pc:sldChg chg="delSp mod ord">
        <pc:chgData name="Gerjan de Ruiter" userId="5d7c516b-9dcd-41a8-99d3-54425d29895b" providerId="ADAL" clId="{C42C5612-8B09-47C0-A4C9-2580EA46B58D}" dt="2022-03-24T07:56:31.875" v="102" actId="478"/>
        <pc:sldMkLst>
          <pc:docMk/>
          <pc:sldMk cId="2347352392" sldId="390"/>
        </pc:sldMkLst>
        <pc:spChg chg="del">
          <ac:chgData name="Gerjan de Ruiter" userId="5d7c516b-9dcd-41a8-99d3-54425d29895b" providerId="ADAL" clId="{C42C5612-8B09-47C0-A4C9-2580EA46B58D}" dt="2022-03-24T07:56:31.875" v="102" actId="478"/>
          <ac:spMkLst>
            <pc:docMk/>
            <pc:sldMk cId="2347352392" sldId="390"/>
            <ac:spMk id="7" creationId="{27D0B621-F50F-43AF-A54C-110CE340F02A}"/>
          </ac:spMkLst>
        </pc:spChg>
      </pc:sldChg>
      <pc:sldChg chg="del">
        <pc:chgData name="Gerjan de Ruiter" userId="5d7c516b-9dcd-41a8-99d3-54425d29895b" providerId="ADAL" clId="{C42C5612-8B09-47C0-A4C9-2580EA46B58D}" dt="2022-03-24T07:57:08.133" v="110" actId="47"/>
        <pc:sldMkLst>
          <pc:docMk/>
          <pc:sldMk cId="1155336121" sldId="392"/>
        </pc:sldMkLst>
      </pc:sldChg>
      <pc:sldChg chg="add del">
        <pc:chgData name="Gerjan de Ruiter" userId="5d7c516b-9dcd-41a8-99d3-54425d29895b" providerId="ADAL" clId="{C42C5612-8B09-47C0-A4C9-2580EA46B58D}" dt="2022-03-24T09:33:18.355" v="112" actId="47"/>
        <pc:sldMkLst>
          <pc:docMk/>
          <pc:sldMk cId="376609226" sldId="395"/>
        </pc:sldMkLst>
      </pc:sldChg>
      <pc:sldChg chg="ord">
        <pc:chgData name="Gerjan de Ruiter" userId="5d7c516b-9dcd-41a8-99d3-54425d29895b" providerId="ADAL" clId="{C42C5612-8B09-47C0-A4C9-2580EA46B58D}" dt="2022-03-23T11:33:19.209" v="6"/>
        <pc:sldMkLst>
          <pc:docMk/>
          <pc:sldMk cId="4213120287" sldId="396"/>
        </pc:sldMkLst>
      </pc:sldChg>
      <pc:sldChg chg="del">
        <pc:chgData name="Gerjan de Ruiter" userId="5d7c516b-9dcd-41a8-99d3-54425d29895b" providerId="ADAL" clId="{C42C5612-8B09-47C0-A4C9-2580EA46B58D}" dt="2022-03-23T11:33:22.926" v="7" actId="47"/>
        <pc:sldMkLst>
          <pc:docMk/>
          <pc:sldMk cId="2628178697" sldId="398"/>
        </pc:sldMkLst>
      </pc:sldChg>
      <pc:sldChg chg="modSp mod">
        <pc:chgData name="Gerjan de Ruiter" userId="5d7c516b-9dcd-41a8-99d3-54425d29895b" providerId="ADAL" clId="{C42C5612-8B09-47C0-A4C9-2580EA46B58D}" dt="2022-03-24T07:56:45.048" v="103" actId="20577"/>
        <pc:sldMkLst>
          <pc:docMk/>
          <pc:sldMk cId="498464380" sldId="399"/>
        </pc:sldMkLst>
        <pc:spChg chg="mod">
          <ac:chgData name="Gerjan de Ruiter" userId="5d7c516b-9dcd-41a8-99d3-54425d29895b" providerId="ADAL" clId="{C42C5612-8B09-47C0-A4C9-2580EA46B58D}" dt="2022-03-24T07:56:45.048" v="103" actId="20577"/>
          <ac:spMkLst>
            <pc:docMk/>
            <pc:sldMk cId="498464380" sldId="399"/>
            <ac:spMk id="5" creationId="{FB6BC983-3C32-436F-ABBA-8D052525BC90}"/>
          </ac:spMkLst>
        </pc:spChg>
      </pc:sldChg>
      <pc:sldChg chg="del">
        <pc:chgData name="Gerjan de Ruiter" userId="5d7c516b-9dcd-41a8-99d3-54425d29895b" providerId="ADAL" clId="{C42C5612-8B09-47C0-A4C9-2580EA46B58D}" dt="2022-03-24T07:55:48.597" v="71" actId="47"/>
        <pc:sldMkLst>
          <pc:docMk/>
          <pc:sldMk cId="1979757421" sldId="400"/>
        </pc:sldMkLst>
      </pc:sldChg>
      <pc:sldChg chg="del">
        <pc:chgData name="Gerjan de Ruiter" userId="5d7c516b-9dcd-41a8-99d3-54425d29895b" providerId="ADAL" clId="{C42C5612-8B09-47C0-A4C9-2580EA46B58D}" dt="2022-03-24T07:55:49.722" v="72" actId="47"/>
        <pc:sldMkLst>
          <pc:docMk/>
          <pc:sldMk cId="282584309" sldId="401"/>
        </pc:sldMkLst>
      </pc:sldChg>
      <pc:sldChg chg="del">
        <pc:chgData name="Gerjan de Ruiter" userId="5d7c516b-9dcd-41a8-99d3-54425d29895b" providerId="ADAL" clId="{C42C5612-8B09-47C0-A4C9-2580EA46B58D}" dt="2022-03-24T07:55:50.802" v="73" actId="47"/>
        <pc:sldMkLst>
          <pc:docMk/>
          <pc:sldMk cId="2428707789" sldId="403"/>
        </pc:sldMkLst>
      </pc:sldChg>
      <pc:sldChg chg="ord">
        <pc:chgData name="Gerjan de Ruiter" userId="5d7c516b-9dcd-41a8-99d3-54425d29895b" providerId="ADAL" clId="{C42C5612-8B09-47C0-A4C9-2580EA46B58D}" dt="2022-03-23T11:33:13.645" v="4"/>
        <pc:sldMkLst>
          <pc:docMk/>
          <pc:sldMk cId="3992140378" sldId="409"/>
        </pc:sldMkLst>
      </pc:sldChg>
      <pc:sldChg chg="del">
        <pc:chgData name="Gerjan de Ruiter" userId="5d7c516b-9dcd-41a8-99d3-54425d29895b" providerId="ADAL" clId="{C42C5612-8B09-47C0-A4C9-2580EA46B58D}" dt="2022-03-23T11:33:28.916" v="9" actId="47"/>
        <pc:sldMkLst>
          <pc:docMk/>
          <pc:sldMk cId="1222136076" sldId="410"/>
        </pc:sldMkLst>
      </pc:sldChg>
      <pc:sldChg chg="del">
        <pc:chgData name="Gerjan de Ruiter" userId="5d7c516b-9dcd-41a8-99d3-54425d29895b" providerId="ADAL" clId="{C42C5612-8B09-47C0-A4C9-2580EA46B58D}" dt="2022-03-23T11:33:24.344" v="8" actId="47"/>
        <pc:sldMkLst>
          <pc:docMk/>
          <pc:sldMk cId="1585977329" sldId="412"/>
        </pc:sldMkLst>
      </pc:sldChg>
      <pc:sldChg chg="del">
        <pc:chgData name="Gerjan de Ruiter" userId="5d7c516b-9dcd-41a8-99d3-54425d29895b" providerId="ADAL" clId="{C42C5612-8B09-47C0-A4C9-2580EA46B58D}" dt="2022-03-24T07:56:49.934" v="104" actId="47"/>
        <pc:sldMkLst>
          <pc:docMk/>
          <pc:sldMk cId="4058610307" sldId="413"/>
        </pc:sldMkLst>
      </pc:sldChg>
      <pc:sldChg chg="del">
        <pc:chgData name="Gerjan de Ruiter" userId="5d7c516b-9dcd-41a8-99d3-54425d29895b" providerId="ADAL" clId="{C42C5612-8B09-47C0-A4C9-2580EA46B58D}" dt="2022-03-24T07:56:52.548" v="107" actId="47"/>
        <pc:sldMkLst>
          <pc:docMk/>
          <pc:sldMk cId="2150070588" sldId="414"/>
        </pc:sldMkLst>
      </pc:sldChg>
      <pc:sldChg chg="del">
        <pc:chgData name="Gerjan de Ruiter" userId="5d7c516b-9dcd-41a8-99d3-54425d29895b" providerId="ADAL" clId="{C42C5612-8B09-47C0-A4C9-2580EA46B58D}" dt="2022-03-24T07:56:50.672" v="105" actId="47"/>
        <pc:sldMkLst>
          <pc:docMk/>
          <pc:sldMk cId="2375566539" sldId="416"/>
        </pc:sldMkLst>
      </pc:sldChg>
      <pc:sldChg chg="del">
        <pc:chgData name="Gerjan de Ruiter" userId="5d7c516b-9dcd-41a8-99d3-54425d29895b" providerId="ADAL" clId="{C42C5612-8B09-47C0-A4C9-2580EA46B58D}" dt="2022-03-24T07:56:51.662" v="106" actId="47"/>
        <pc:sldMkLst>
          <pc:docMk/>
          <pc:sldMk cId="2808696961" sldId="418"/>
        </pc:sldMkLst>
      </pc:sldChg>
      <pc:sldChg chg="add del">
        <pc:chgData name="Gerjan de Ruiter" userId="5d7c516b-9dcd-41a8-99d3-54425d29895b" providerId="ADAL" clId="{C42C5612-8B09-47C0-A4C9-2580EA46B58D}" dt="2022-03-24T07:56:57.307" v="109" actId="47"/>
        <pc:sldMkLst>
          <pc:docMk/>
          <pc:sldMk cId="529833382" sldId="419"/>
        </pc:sldMkLst>
      </pc:sldChg>
      <pc:sldChg chg="add">
        <pc:chgData name="Gerjan de Ruiter" userId="5d7c516b-9dcd-41a8-99d3-54425d29895b" providerId="ADAL" clId="{C42C5612-8B09-47C0-A4C9-2580EA46B58D}" dt="2022-03-24T07:54:16.748" v="10"/>
        <pc:sldMkLst>
          <pc:docMk/>
          <pc:sldMk cId="1706463812" sldId="422"/>
        </pc:sldMkLst>
      </pc:sldChg>
      <pc:sldChg chg="add">
        <pc:chgData name="Gerjan de Ruiter" userId="5d7c516b-9dcd-41a8-99d3-54425d29895b" providerId="ADAL" clId="{C42C5612-8B09-47C0-A4C9-2580EA46B58D}" dt="2022-03-24T07:56:06.848" v="77"/>
        <pc:sldMkLst>
          <pc:docMk/>
          <pc:sldMk cId="938068465" sldId="423"/>
        </pc:sldMkLst>
      </pc:sldChg>
      <pc:sldChg chg="modSp add mod">
        <pc:chgData name="Gerjan de Ruiter" userId="5d7c516b-9dcd-41a8-99d3-54425d29895b" providerId="ADAL" clId="{C42C5612-8B09-47C0-A4C9-2580EA46B58D}" dt="2022-03-24T07:56:26.736" v="101" actId="14100"/>
        <pc:sldMkLst>
          <pc:docMk/>
          <pc:sldMk cId="441155856" sldId="424"/>
        </pc:sldMkLst>
        <pc:spChg chg="mod">
          <ac:chgData name="Gerjan de Ruiter" userId="5d7c516b-9dcd-41a8-99d3-54425d29895b" providerId="ADAL" clId="{C42C5612-8B09-47C0-A4C9-2580EA46B58D}" dt="2022-03-24T07:56:26.736" v="101" actId="14100"/>
          <ac:spMkLst>
            <pc:docMk/>
            <pc:sldMk cId="441155856" sldId="424"/>
            <ac:spMk id="5" creationId="{FB6BC983-3C32-436F-ABBA-8D052525BC90}"/>
          </ac:spMkLst>
        </pc:spChg>
      </pc:sldChg>
      <pc:sldChg chg="addSp delSp modSp add mod modAnim">
        <pc:chgData name="Gerjan de Ruiter" userId="5d7c516b-9dcd-41a8-99d3-54425d29895b" providerId="ADAL" clId="{C42C5612-8B09-47C0-A4C9-2580EA46B58D}" dt="2022-03-24T10:12:07.534" v="813" actId="1076"/>
        <pc:sldMkLst>
          <pc:docMk/>
          <pc:sldMk cId="2821536077" sldId="425"/>
        </pc:sldMkLst>
        <pc:spChg chg="mod">
          <ac:chgData name="Gerjan de Ruiter" userId="5d7c516b-9dcd-41a8-99d3-54425d29895b" providerId="ADAL" clId="{C42C5612-8B09-47C0-A4C9-2580EA46B58D}" dt="2022-03-24T09:34:23.380" v="143" actId="14100"/>
          <ac:spMkLst>
            <pc:docMk/>
            <pc:sldMk cId="2821536077" sldId="425"/>
            <ac:spMk id="4" creationId="{6909D33B-CA2D-4D7B-9CE9-12C66714C427}"/>
          </ac:spMkLst>
        </pc:spChg>
        <pc:spChg chg="mod">
          <ac:chgData name="Gerjan de Ruiter" userId="5d7c516b-9dcd-41a8-99d3-54425d29895b" providerId="ADAL" clId="{C42C5612-8B09-47C0-A4C9-2580EA46B58D}" dt="2022-03-24T09:34:35.612" v="145" actId="14100"/>
          <ac:spMkLst>
            <pc:docMk/>
            <pc:sldMk cId="2821536077" sldId="425"/>
            <ac:spMk id="71" creationId="{2C4DAAC9-C1B6-4F90-B00D-DD2C5E631F8A}"/>
          </ac:spMkLst>
        </pc:spChg>
        <pc:picChg chg="add mod">
          <ac:chgData name="Gerjan de Ruiter" userId="5d7c516b-9dcd-41a8-99d3-54425d29895b" providerId="ADAL" clId="{C42C5612-8B09-47C0-A4C9-2580EA46B58D}" dt="2022-03-24T10:12:07.534" v="813" actId="1076"/>
          <ac:picMkLst>
            <pc:docMk/>
            <pc:sldMk cId="2821536077" sldId="425"/>
            <ac:picMk id="1026" creationId="{0352C633-0F4B-4007-86C7-0A73D1C99589}"/>
          </ac:picMkLst>
        </pc:picChg>
        <pc:picChg chg="del">
          <ac:chgData name="Gerjan de Ruiter" userId="5d7c516b-9dcd-41a8-99d3-54425d29895b" providerId="ADAL" clId="{C42C5612-8B09-47C0-A4C9-2580EA46B58D}" dt="2022-03-24T09:34:48.805" v="146" actId="478"/>
          <ac:picMkLst>
            <pc:docMk/>
            <pc:sldMk cId="2821536077" sldId="425"/>
            <ac:picMk id="5122" creationId="{4908AAE7-ACA8-48C5-AC1A-FAB9C926F1AD}"/>
          </ac:picMkLst>
        </pc:picChg>
      </pc:sldChg>
      <pc:sldChg chg="addSp delSp modSp new mod modClrScheme modAnim chgLayout modNotesTx">
        <pc:chgData name="Gerjan de Ruiter" userId="5d7c516b-9dcd-41a8-99d3-54425d29895b" providerId="ADAL" clId="{C42C5612-8B09-47C0-A4C9-2580EA46B58D}" dt="2022-03-24T09:59:30.747" v="625" actId="20577"/>
        <pc:sldMkLst>
          <pc:docMk/>
          <pc:sldMk cId="29487359" sldId="426"/>
        </pc:sldMkLst>
        <pc:spChg chg="del mod ord">
          <ac:chgData name="Gerjan de Ruiter" userId="5d7c516b-9dcd-41a8-99d3-54425d29895b" providerId="ADAL" clId="{C42C5612-8B09-47C0-A4C9-2580EA46B58D}" dt="2022-03-24T09:41:55.935" v="268" actId="700"/>
          <ac:spMkLst>
            <pc:docMk/>
            <pc:sldMk cId="29487359" sldId="426"/>
            <ac:spMk id="2" creationId="{136B800F-38C1-465B-AABE-994043D8882F}"/>
          </ac:spMkLst>
        </pc:spChg>
        <pc:spChg chg="del mod ord">
          <ac:chgData name="Gerjan de Ruiter" userId="5d7c516b-9dcd-41a8-99d3-54425d29895b" providerId="ADAL" clId="{C42C5612-8B09-47C0-A4C9-2580EA46B58D}" dt="2022-03-24T09:41:55.935" v="268" actId="700"/>
          <ac:spMkLst>
            <pc:docMk/>
            <pc:sldMk cId="29487359" sldId="426"/>
            <ac:spMk id="3" creationId="{6DD198EC-F433-428B-896D-C634038A371B}"/>
          </ac:spMkLst>
        </pc:spChg>
        <pc:spChg chg="add mod ord">
          <ac:chgData name="Gerjan de Ruiter" userId="5d7c516b-9dcd-41a8-99d3-54425d29895b" providerId="ADAL" clId="{C42C5612-8B09-47C0-A4C9-2580EA46B58D}" dt="2022-03-24T09:42:05.308" v="293" actId="20577"/>
          <ac:spMkLst>
            <pc:docMk/>
            <pc:sldMk cId="29487359" sldId="426"/>
            <ac:spMk id="4" creationId="{9D9D08C1-95F1-477E-9C28-9AF9F399F681}"/>
          </ac:spMkLst>
        </pc:spChg>
        <pc:spChg chg="add mod ord">
          <ac:chgData name="Gerjan de Ruiter" userId="5d7c516b-9dcd-41a8-99d3-54425d29895b" providerId="ADAL" clId="{C42C5612-8B09-47C0-A4C9-2580EA46B58D}" dt="2022-03-24T09:48:46.732" v="525" actId="113"/>
          <ac:spMkLst>
            <pc:docMk/>
            <pc:sldMk cId="29487359" sldId="426"/>
            <ac:spMk id="5" creationId="{E8F881D1-00DE-4EB3-AA00-A210EB7FADA7}"/>
          </ac:spMkLst>
        </pc:spChg>
        <pc:spChg chg="add del mod ord">
          <ac:chgData name="Gerjan de Ruiter" userId="5d7c516b-9dcd-41a8-99d3-54425d29895b" providerId="ADAL" clId="{C42C5612-8B09-47C0-A4C9-2580EA46B58D}" dt="2022-03-24T09:43:26.545" v="380"/>
          <ac:spMkLst>
            <pc:docMk/>
            <pc:sldMk cId="29487359" sldId="426"/>
            <ac:spMk id="6" creationId="{C85D0622-4FC5-4144-9EF1-C57028583ABC}"/>
          </ac:spMkLst>
        </pc:spChg>
        <pc:spChg chg="add mod ord">
          <ac:chgData name="Gerjan de Ruiter" userId="5d7c516b-9dcd-41a8-99d3-54425d29895b" providerId="ADAL" clId="{C42C5612-8B09-47C0-A4C9-2580EA46B58D}" dt="2022-03-24T09:41:55.935" v="268" actId="700"/>
          <ac:spMkLst>
            <pc:docMk/>
            <pc:sldMk cId="29487359" sldId="426"/>
            <ac:spMk id="7" creationId="{40D01441-5DFA-434A-BEBF-F16D4439EC26}"/>
          </ac:spMkLst>
        </pc:spChg>
        <pc:spChg chg="add del mod">
          <ac:chgData name="Gerjan de Ruiter" userId="5d7c516b-9dcd-41a8-99d3-54425d29895b" providerId="ADAL" clId="{C42C5612-8B09-47C0-A4C9-2580EA46B58D}" dt="2022-03-24T09:44:38.840" v="436" actId="22"/>
          <ac:spMkLst>
            <pc:docMk/>
            <pc:sldMk cId="29487359" sldId="426"/>
            <ac:spMk id="12" creationId="{C2013CE6-B5B1-456D-8297-608B9A44F47D}"/>
          </ac:spMkLst>
        </pc:spChg>
        <pc:picChg chg="add del mod">
          <ac:chgData name="Gerjan de Ruiter" userId="5d7c516b-9dcd-41a8-99d3-54425d29895b" providerId="ADAL" clId="{C42C5612-8B09-47C0-A4C9-2580EA46B58D}" dt="2022-03-24T09:44:37.380" v="435" actId="478"/>
          <ac:picMkLst>
            <pc:docMk/>
            <pc:sldMk cId="29487359" sldId="426"/>
            <ac:picMk id="8" creationId="{F3D305B2-76AF-470A-9D46-D0922ACFC233}"/>
          </ac:picMkLst>
        </pc:picChg>
        <pc:picChg chg="add del">
          <ac:chgData name="Gerjan de Ruiter" userId="5d7c516b-9dcd-41a8-99d3-54425d29895b" providerId="ADAL" clId="{C42C5612-8B09-47C0-A4C9-2580EA46B58D}" dt="2022-03-24T09:44:36.465" v="434" actId="22"/>
          <ac:picMkLst>
            <pc:docMk/>
            <pc:sldMk cId="29487359" sldId="426"/>
            <ac:picMk id="10" creationId="{33EF5948-B317-4B93-AFE0-3D4F0C571E48}"/>
          </ac:picMkLst>
        </pc:picChg>
        <pc:picChg chg="add mod ord modCrop">
          <ac:chgData name="Gerjan de Ruiter" userId="5d7c516b-9dcd-41a8-99d3-54425d29895b" providerId="ADAL" clId="{C42C5612-8B09-47C0-A4C9-2580EA46B58D}" dt="2022-03-24T09:45:05.828" v="445" actId="1076"/>
          <ac:picMkLst>
            <pc:docMk/>
            <pc:sldMk cId="29487359" sldId="426"/>
            <ac:picMk id="14" creationId="{0024430F-58CE-47D4-B124-A5A61E0E6E9A}"/>
          </ac:picMkLst>
        </pc:picChg>
      </pc:sldChg>
      <pc:sldChg chg="addSp delSp modSp add mod modAnim modNotesTx">
        <pc:chgData name="Gerjan de Ruiter" userId="5d7c516b-9dcd-41a8-99d3-54425d29895b" providerId="ADAL" clId="{C42C5612-8B09-47C0-A4C9-2580EA46B58D}" dt="2022-03-24T10:03:15.170" v="759" actId="113"/>
        <pc:sldMkLst>
          <pc:docMk/>
          <pc:sldMk cId="675526705" sldId="427"/>
        </pc:sldMkLst>
        <pc:spChg chg="add del mod">
          <ac:chgData name="Gerjan de Ruiter" userId="5d7c516b-9dcd-41a8-99d3-54425d29895b" providerId="ADAL" clId="{C42C5612-8B09-47C0-A4C9-2580EA46B58D}" dt="2022-03-24T09:46:47.569" v="471" actId="22"/>
          <ac:spMkLst>
            <pc:docMk/>
            <pc:sldMk cId="675526705" sldId="427"/>
            <ac:spMk id="3" creationId="{ABF87878-635B-4C6A-9E9E-EE5AC87E4C71}"/>
          </ac:spMkLst>
        </pc:spChg>
        <pc:spChg chg="mod">
          <ac:chgData name="Gerjan de Ruiter" userId="5d7c516b-9dcd-41a8-99d3-54425d29895b" providerId="ADAL" clId="{C42C5612-8B09-47C0-A4C9-2580EA46B58D}" dt="2022-03-24T09:42:25.855" v="329" actId="20577"/>
          <ac:spMkLst>
            <pc:docMk/>
            <pc:sldMk cId="675526705" sldId="427"/>
            <ac:spMk id="4" creationId="{9D9D08C1-95F1-477E-9C28-9AF9F399F681}"/>
          </ac:spMkLst>
        </pc:spChg>
        <pc:spChg chg="mod">
          <ac:chgData name="Gerjan de Ruiter" userId="5d7c516b-9dcd-41a8-99d3-54425d29895b" providerId="ADAL" clId="{C42C5612-8B09-47C0-A4C9-2580EA46B58D}" dt="2022-03-24T10:01:51.791" v="727" actId="113"/>
          <ac:spMkLst>
            <pc:docMk/>
            <pc:sldMk cId="675526705" sldId="427"/>
            <ac:spMk id="5" creationId="{E8F881D1-00DE-4EB3-AA00-A210EB7FADA7}"/>
          </ac:spMkLst>
        </pc:spChg>
        <pc:spChg chg="del">
          <ac:chgData name="Gerjan de Ruiter" userId="5d7c516b-9dcd-41a8-99d3-54425d29895b" providerId="ADAL" clId="{C42C5612-8B09-47C0-A4C9-2580EA46B58D}" dt="2022-03-24T09:43:28.781" v="381"/>
          <ac:spMkLst>
            <pc:docMk/>
            <pc:sldMk cId="675526705" sldId="427"/>
            <ac:spMk id="6" creationId="{C85D0622-4FC5-4144-9EF1-C57028583ABC}"/>
          </ac:spMkLst>
        </pc:spChg>
        <pc:picChg chg="add del mod">
          <ac:chgData name="Gerjan de Ruiter" userId="5d7c516b-9dcd-41a8-99d3-54425d29895b" providerId="ADAL" clId="{C42C5612-8B09-47C0-A4C9-2580EA46B58D}" dt="2022-03-24T09:46:46.096" v="470" actId="478"/>
          <ac:picMkLst>
            <pc:docMk/>
            <pc:sldMk cId="675526705" sldId="427"/>
            <ac:picMk id="8" creationId="{0D7DB719-98C5-45F4-B9F3-1209FB54350B}"/>
          </ac:picMkLst>
        </pc:picChg>
        <pc:picChg chg="add mod ord modCrop">
          <ac:chgData name="Gerjan de Ruiter" userId="5d7c516b-9dcd-41a8-99d3-54425d29895b" providerId="ADAL" clId="{C42C5612-8B09-47C0-A4C9-2580EA46B58D}" dt="2022-03-24T09:47:11.901" v="478" actId="1076"/>
          <ac:picMkLst>
            <pc:docMk/>
            <pc:sldMk cId="675526705" sldId="427"/>
            <ac:picMk id="10" creationId="{16481DFD-2078-4241-887D-4C5AF0C9B155}"/>
          </ac:picMkLst>
        </pc:picChg>
      </pc:sldChg>
      <pc:sldChg chg="addSp delSp modSp add mod modAnim modNotesTx">
        <pc:chgData name="Gerjan de Ruiter" userId="5d7c516b-9dcd-41a8-99d3-54425d29895b" providerId="ADAL" clId="{C42C5612-8B09-47C0-A4C9-2580EA46B58D}" dt="2022-03-24T10:01:59.047" v="729"/>
        <pc:sldMkLst>
          <pc:docMk/>
          <pc:sldMk cId="1306443899" sldId="428"/>
        </pc:sldMkLst>
        <pc:spChg chg="add del mod">
          <ac:chgData name="Gerjan de Ruiter" userId="5d7c516b-9dcd-41a8-99d3-54425d29895b" providerId="ADAL" clId="{C42C5612-8B09-47C0-A4C9-2580EA46B58D}" dt="2022-03-24T09:46:06.918" v="456" actId="22"/>
          <ac:spMkLst>
            <pc:docMk/>
            <pc:sldMk cId="1306443899" sldId="428"/>
            <ac:spMk id="3" creationId="{49D92A45-1A82-4C0A-8F37-3D5FB49CBBE1}"/>
          </ac:spMkLst>
        </pc:spChg>
        <pc:spChg chg="mod">
          <ac:chgData name="Gerjan de Ruiter" userId="5d7c516b-9dcd-41a8-99d3-54425d29895b" providerId="ADAL" clId="{C42C5612-8B09-47C0-A4C9-2580EA46B58D}" dt="2022-03-24T09:43:51.707" v="406" actId="20577"/>
          <ac:spMkLst>
            <pc:docMk/>
            <pc:sldMk cId="1306443899" sldId="428"/>
            <ac:spMk id="4" creationId="{9D9D08C1-95F1-477E-9C28-9AF9F399F681}"/>
          </ac:spMkLst>
        </pc:spChg>
        <pc:spChg chg="mod">
          <ac:chgData name="Gerjan de Ruiter" userId="5d7c516b-9dcd-41a8-99d3-54425d29895b" providerId="ADAL" clId="{C42C5612-8B09-47C0-A4C9-2580EA46B58D}" dt="2022-03-24T10:00:07.891" v="674" actId="113"/>
          <ac:spMkLst>
            <pc:docMk/>
            <pc:sldMk cId="1306443899" sldId="428"/>
            <ac:spMk id="5" creationId="{E8F881D1-00DE-4EB3-AA00-A210EB7FADA7}"/>
          </ac:spMkLst>
        </pc:spChg>
        <pc:spChg chg="del">
          <ac:chgData name="Gerjan de Ruiter" userId="5d7c516b-9dcd-41a8-99d3-54425d29895b" providerId="ADAL" clId="{C42C5612-8B09-47C0-A4C9-2580EA46B58D}" dt="2022-03-24T09:43:39.836" v="383"/>
          <ac:spMkLst>
            <pc:docMk/>
            <pc:sldMk cId="1306443899" sldId="428"/>
            <ac:spMk id="6" creationId="{C85D0622-4FC5-4144-9EF1-C57028583ABC}"/>
          </ac:spMkLst>
        </pc:spChg>
        <pc:picChg chg="add del mod">
          <ac:chgData name="Gerjan de Ruiter" userId="5d7c516b-9dcd-41a8-99d3-54425d29895b" providerId="ADAL" clId="{C42C5612-8B09-47C0-A4C9-2580EA46B58D}" dt="2022-03-24T09:46:05.644" v="455" actId="478"/>
          <ac:picMkLst>
            <pc:docMk/>
            <pc:sldMk cId="1306443899" sldId="428"/>
            <ac:picMk id="8" creationId="{2685554C-66E4-4179-AFBA-F8C8929EF5BA}"/>
          </ac:picMkLst>
        </pc:picChg>
        <pc:picChg chg="add mod ord modCrop">
          <ac:chgData name="Gerjan de Ruiter" userId="5d7c516b-9dcd-41a8-99d3-54425d29895b" providerId="ADAL" clId="{C42C5612-8B09-47C0-A4C9-2580EA46B58D}" dt="2022-03-24T09:46:36.066" v="469" actId="14100"/>
          <ac:picMkLst>
            <pc:docMk/>
            <pc:sldMk cId="1306443899" sldId="428"/>
            <ac:picMk id="10" creationId="{2FF218F1-395F-498A-8C18-19F1BFBCEC2A}"/>
          </ac:picMkLst>
        </pc:picChg>
      </pc:sldChg>
      <pc:sldChg chg="addSp delSp modSp add mod modAnim modNotesTx">
        <pc:chgData name="Gerjan de Ruiter" userId="5d7c516b-9dcd-41a8-99d3-54425d29895b" providerId="ADAL" clId="{C42C5612-8B09-47C0-A4C9-2580EA46B58D}" dt="2022-03-24T09:58:53.820" v="616" actId="113"/>
        <pc:sldMkLst>
          <pc:docMk/>
          <pc:sldMk cId="2632901074" sldId="429"/>
        </pc:sldMkLst>
        <pc:spChg chg="add del mod">
          <ac:chgData name="Gerjan de Ruiter" userId="5d7c516b-9dcd-41a8-99d3-54425d29895b" providerId="ADAL" clId="{C42C5612-8B09-47C0-A4C9-2580EA46B58D}" dt="2022-03-24T09:45:28.411" v="447" actId="22"/>
          <ac:spMkLst>
            <pc:docMk/>
            <pc:sldMk cId="2632901074" sldId="429"/>
            <ac:spMk id="3" creationId="{3DEDD15A-34B7-453A-B3B5-52EDCA76C2BD}"/>
          </ac:spMkLst>
        </pc:spChg>
        <pc:spChg chg="mod">
          <ac:chgData name="Gerjan de Ruiter" userId="5d7c516b-9dcd-41a8-99d3-54425d29895b" providerId="ADAL" clId="{C42C5612-8B09-47C0-A4C9-2580EA46B58D}" dt="2022-03-24T09:44:00.339" v="432" actId="20577"/>
          <ac:spMkLst>
            <pc:docMk/>
            <pc:sldMk cId="2632901074" sldId="429"/>
            <ac:spMk id="4" creationId="{9D9D08C1-95F1-477E-9C28-9AF9F399F681}"/>
          </ac:spMkLst>
        </pc:spChg>
        <pc:spChg chg="mod">
          <ac:chgData name="Gerjan de Ruiter" userId="5d7c516b-9dcd-41a8-99d3-54425d29895b" providerId="ADAL" clId="{C42C5612-8B09-47C0-A4C9-2580EA46B58D}" dt="2022-03-24T09:57:34.614" v="599" actId="113"/>
          <ac:spMkLst>
            <pc:docMk/>
            <pc:sldMk cId="2632901074" sldId="429"/>
            <ac:spMk id="5" creationId="{E8F881D1-00DE-4EB3-AA00-A210EB7FADA7}"/>
          </ac:spMkLst>
        </pc:spChg>
        <pc:spChg chg="del">
          <ac:chgData name="Gerjan de Ruiter" userId="5d7c516b-9dcd-41a8-99d3-54425d29895b" providerId="ADAL" clId="{C42C5612-8B09-47C0-A4C9-2580EA46B58D}" dt="2022-03-24T09:43:37.670" v="382"/>
          <ac:spMkLst>
            <pc:docMk/>
            <pc:sldMk cId="2632901074" sldId="429"/>
            <ac:spMk id="6" creationId="{C85D0622-4FC5-4144-9EF1-C57028583ABC}"/>
          </ac:spMkLst>
        </pc:spChg>
        <pc:picChg chg="add del mod">
          <ac:chgData name="Gerjan de Ruiter" userId="5d7c516b-9dcd-41a8-99d3-54425d29895b" providerId="ADAL" clId="{C42C5612-8B09-47C0-A4C9-2580EA46B58D}" dt="2022-03-24T09:45:26.952" v="446" actId="478"/>
          <ac:picMkLst>
            <pc:docMk/>
            <pc:sldMk cId="2632901074" sldId="429"/>
            <ac:picMk id="8" creationId="{730D00A6-A206-40E5-85A7-82D2C7B8FE77}"/>
          </ac:picMkLst>
        </pc:picChg>
        <pc:picChg chg="add mod ord modCrop">
          <ac:chgData name="Gerjan de Ruiter" userId="5d7c516b-9dcd-41a8-99d3-54425d29895b" providerId="ADAL" clId="{C42C5612-8B09-47C0-A4C9-2580EA46B58D}" dt="2022-03-24T09:45:55.893" v="454" actId="14100"/>
          <ac:picMkLst>
            <pc:docMk/>
            <pc:sldMk cId="2632901074" sldId="429"/>
            <ac:picMk id="10" creationId="{2B849EE3-6DD5-4B1D-9979-1A52CA156353}"/>
          </ac:picMkLst>
        </pc:picChg>
      </pc:sldChg>
      <pc:sldChg chg="addSp delSp modSp new mod modClrScheme chgLayout">
        <pc:chgData name="Gerjan de Ruiter" userId="5d7c516b-9dcd-41a8-99d3-54425d29895b" providerId="ADAL" clId="{C42C5612-8B09-47C0-A4C9-2580EA46B58D}" dt="2022-03-24T10:06:11.671" v="810" actId="14100"/>
        <pc:sldMkLst>
          <pc:docMk/>
          <pc:sldMk cId="3245881863" sldId="430"/>
        </pc:sldMkLst>
        <pc:spChg chg="add del">
          <ac:chgData name="Gerjan de Ruiter" userId="5d7c516b-9dcd-41a8-99d3-54425d29895b" providerId="ADAL" clId="{C42C5612-8B09-47C0-A4C9-2580EA46B58D}" dt="2022-03-24T10:05:32.680" v="770" actId="478"/>
          <ac:spMkLst>
            <pc:docMk/>
            <pc:sldMk cId="3245881863" sldId="430"/>
            <ac:spMk id="2" creationId="{30F58E18-906F-4A13-9A29-47DBAEE3D399}"/>
          </ac:spMkLst>
        </pc:spChg>
        <pc:spChg chg="del">
          <ac:chgData name="Gerjan de Ruiter" userId="5d7c516b-9dcd-41a8-99d3-54425d29895b" providerId="ADAL" clId="{C42C5612-8B09-47C0-A4C9-2580EA46B58D}" dt="2022-03-24T10:05:17.596" v="761"/>
          <ac:spMkLst>
            <pc:docMk/>
            <pc:sldMk cId="3245881863" sldId="430"/>
            <ac:spMk id="3" creationId="{38FA8193-F194-4D92-8EEE-EB9D1D65A3F7}"/>
          </ac:spMkLst>
        </pc:spChg>
        <pc:spChg chg="add mod">
          <ac:chgData name="Gerjan de Ruiter" userId="5d7c516b-9dcd-41a8-99d3-54425d29895b" providerId="ADAL" clId="{C42C5612-8B09-47C0-A4C9-2580EA46B58D}" dt="2022-03-24T10:05:56.504" v="805" actId="20577"/>
          <ac:spMkLst>
            <pc:docMk/>
            <pc:sldMk cId="3245881863" sldId="430"/>
            <ac:spMk id="6" creationId="{BD9DABA2-8556-20BC-98D2-33A8C7EA3D77}"/>
          </ac:spMkLst>
        </pc:spChg>
        <pc:spChg chg="add del mod">
          <ac:chgData name="Gerjan de Ruiter" userId="5d7c516b-9dcd-41a8-99d3-54425d29895b" providerId="ADAL" clId="{C42C5612-8B09-47C0-A4C9-2580EA46B58D}" dt="2022-03-24T10:05:26.446" v="763" actId="26606"/>
          <ac:spMkLst>
            <pc:docMk/>
            <pc:sldMk cId="3245881863" sldId="430"/>
            <ac:spMk id="9" creationId="{B7440364-599A-DE5C-C719-92C8F21F3E61}"/>
          </ac:spMkLst>
        </pc:spChg>
        <pc:spChg chg="add del mod">
          <ac:chgData name="Gerjan de Ruiter" userId="5d7c516b-9dcd-41a8-99d3-54425d29895b" providerId="ADAL" clId="{C42C5612-8B09-47C0-A4C9-2580EA46B58D}" dt="2022-03-24T10:06:02.621" v="806" actId="478"/>
          <ac:spMkLst>
            <pc:docMk/>
            <pc:sldMk cId="3245881863" sldId="430"/>
            <ac:spMk id="11" creationId="{CB8E5670-C6C8-2F5B-A984-57349FF4DFD8}"/>
          </ac:spMkLst>
        </pc:spChg>
        <pc:spChg chg="add mod">
          <ac:chgData name="Gerjan de Ruiter" userId="5d7c516b-9dcd-41a8-99d3-54425d29895b" providerId="ADAL" clId="{C42C5612-8B09-47C0-A4C9-2580EA46B58D}" dt="2022-03-24T10:05:42.613" v="777" actId="26606"/>
          <ac:spMkLst>
            <pc:docMk/>
            <pc:sldMk cId="3245881863" sldId="430"/>
            <ac:spMk id="13" creationId="{9B9E0DFF-9D35-EA89-5DBD-F6B2FCBE17D5}"/>
          </ac:spMkLst>
        </pc:spChg>
        <pc:picChg chg="add mod">
          <ac:chgData name="Gerjan de Ruiter" userId="5d7c516b-9dcd-41a8-99d3-54425d29895b" providerId="ADAL" clId="{C42C5612-8B09-47C0-A4C9-2580EA46B58D}" dt="2022-03-24T10:06:11.671" v="810" actId="14100"/>
          <ac:picMkLst>
            <pc:docMk/>
            <pc:sldMk cId="3245881863" sldId="430"/>
            <ac:picMk id="4" creationId="{3B53CBD4-46F4-4B8A-B019-8D945A02263A}"/>
          </ac:picMkLst>
        </pc:picChg>
      </pc:sldChg>
    </pc:docChg>
  </pc:docChgLst>
  <pc:docChgLst>
    <pc:chgData name="Gerjan de Ruiter" userId="5d7c516b-9dcd-41a8-99d3-54425d29895b" providerId="ADAL" clId="{C57CCAE2-AB8B-442D-94F3-5375422CA3F0}"/>
    <pc:docChg chg="undo custSel addSld delSld modSld sldOrd delMainMaster">
      <pc:chgData name="Gerjan de Ruiter" userId="5d7c516b-9dcd-41a8-99d3-54425d29895b" providerId="ADAL" clId="{C57CCAE2-AB8B-442D-94F3-5375422CA3F0}" dt="2022-03-17T07:50:57.858" v="3277" actId="20577"/>
      <pc:docMkLst>
        <pc:docMk/>
      </pc:docMkLst>
      <pc:sldChg chg="addSp delSp modSp add del mod setBg">
        <pc:chgData name="Gerjan de Ruiter" userId="5d7c516b-9dcd-41a8-99d3-54425d29895b" providerId="ADAL" clId="{C57CCAE2-AB8B-442D-94F3-5375422CA3F0}" dt="2022-03-16T13:37:59.383" v="169"/>
        <pc:sldMkLst>
          <pc:docMk/>
          <pc:sldMk cId="2511553166" sldId="257"/>
        </pc:sldMkLst>
        <pc:spChg chg="add del mod">
          <ac:chgData name="Gerjan de Ruiter" userId="5d7c516b-9dcd-41a8-99d3-54425d29895b" providerId="ADAL" clId="{C57CCAE2-AB8B-442D-94F3-5375422CA3F0}" dt="2022-03-16T13:37:58.880" v="168" actId="478"/>
          <ac:spMkLst>
            <pc:docMk/>
            <pc:sldMk cId="2511553166" sldId="257"/>
            <ac:spMk id="24" creationId="{A9CE42C0-B77E-42DA-8CED-EFF346222117}"/>
          </ac:spMkLst>
        </pc:spChg>
        <pc:spChg chg="add del mod">
          <ac:chgData name="Gerjan de Ruiter" userId="5d7c516b-9dcd-41a8-99d3-54425d29895b" providerId="ADAL" clId="{C57CCAE2-AB8B-442D-94F3-5375422CA3F0}" dt="2022-03-16T13:37:57.532" v="167" actId="21"/>
          <ac:spMkLst>
            <pc:docMk/>
            <pc:sldMk cId="2511553166" sldId="257"/>
            <ac:spMk id="25" creationId="{9AEAB7E8-3FF3-4C6E-8092-7BACE562C793}"/>
          </ac:spMkLst>
        </pc:spChg>
        <pc:spChg chg="add mod">
          <ac:chgData name="Gerjan de Ruiter" userId="5d7c516b-9dcd-41a8-99d3-54425d29895b" providerId="ADAL" clId="{C57CCAE2-AB8B-442D-94F3-5375422CA3F0}" dt="2022-03-16T13:37:59.383" v="169"/>
          <ac:spMkLst>
            <pc:docMk/>
            <pc:sldMk cId="2511553166" sldId="257"/>
            <ac:spMk id="26" creationId="{7988CD40-E493-4DAD-9852-5870AAC73971}"/>
          </ac:spMkLst>
        </pc:spChg>
      </pc:sldChg>
      <pc:sldChg chg="modSp add mod ord">
        <pc:chgData name="Gerjan de Ruiter" userId="5d7c516b-9dcd-41a8-99d3-54425d29895b" providerId="ADAL" clId="{C57CCAE2-AB8B-442D-94F3-5375422CA3F0}" dt="2022-03-16T14:12:00.940" v="306" actId="20577"/>
        <pc:sldMkLst>
          <pc:docMk/>
          <pc:sldMk cId="3195118898" sldId="258"/>
        </pc:sldMkLst>
        <pc:graphicFrameChg chg="mod modGraphic">
          <ac:chgData name="Gerjan de Ruiter" userId="5d7c516b-9dcd-41a8-99d3-54425d29895b" providerId="ADAL" clId="{C57CCAE2-AB8B-442D-94F3-5375422CA3F0}" dt="2022-03-16T14:12:00.940" v="306" actId="20577"/>
          <ac:graphicFrameMkLst>
            <pc:docMk/>
            <pc:sldMk cId="3195118898" sldId="258"/>
            <ac:graphicFrameMk id="14" creationId="{1E7CD952-A688-4B12-A548-B5859D856F86}"/>
          </ac:graphicFrameMkLst>
        </pc:graphicFrameChg>
      </pc:sldChg>
      <pc:sldChg chg="addSp delSp modSp add mod">
        <pc:chgData name="Gerjan de Ruiter" userId="5d7c516b-9dcd-41a8-99d3-54425d29895b" providerId="ADAL" clId="{C57CCAE2-AB8B-442D-94F3-5375422CA3F0}" dt="2022-03-16T14:13:53.441" v="318" actId="20577"/>
        <pc:sldMkLst>
          <pc:docMk/>
          <pc:sldMk cId="680796216" sldId="259"/>
        </pc:sldMkLst>
        <pc:spChg chg="mod">
          <ac:chgData name="Gerjan de Ruiter" userId="5d7c516b-9dcd-41a8-99d3-54425d29895b" providerId="ADAL" clId="{C57CCAE2-AB8B-442D-94F3-5375422CA3F0}" dt="2022-03-16T14:13:53.441" v="318" actId="20577"/>
          <ac:spMkLst>
            <pc:docMk/>
            <pc:sldMk cId="680796216" sldId="259"/>
            <ac:spMk id="5" creationId="{599893E1-B7DA-4988-AA10-5F62527FCEEE}"/>
          </ac:spMkLst>
        </pc:spChg>
        <pc:spChg chg="add del mod">
          <ac:chgData name="Gerjan de Ruiter" userId="5d7c516b-9dcd-41a8-99d3-54425d29895b" providerId="ADAL" clId="{C57CCAE2-AB8B-442D-94F3-5375422CA3F0}" dt="2022-03-16T13:26:17.450" v="112" actId="478"/>
          <ac:spMkLst>
            <pc:docMk/>
            <pc:sldMk cId="680796216" sldId="259"/>
            <ac:spMk id="7" creationId="{B29788DF-08F3-491A-AC67-2CF419F51BFE}"/>
          </ac:spMkLst>
        </pc:spChg>
        <pc:spChg chg="add del mod">
          <ac:chgData name="Gerjan de Ruiter" userId="5d7c516b-9dcd-41a8-99d3-54425d29895b" providerId="ADAL" clId="{C57CCAE2-AB8B-442D-94F3-5375422CA3F0}" dt="2022-03-16T13:38:15.097" v="174" actId="478"/>
          <ac:spMkLst>
            <pc:docMk/>
            <pc:sldMk cId="680796216" sldId="259"/>
            <ac:spMk id="8" creationId="{37CE0D56-CEA0-45A6-B5B9-B081569B363B}"/>
          </ac:spMkLst>
        </pc:spChg>
        <pc:picChg chg="add del">
          <ac:chgData name="Gerjan de Ruiter" userId="5d7c516b-9dcd-41a8-99d3-54425d29895b" providerId="ADAL" clId="{C57CCAE2-AB8B-442D-94F3-5375422CA3F0}" dt="2022-03-16T13:26:17.450" v="112" actId="478"/>
          <ac:picMkLst>
            <pc:docMk/>
            <pc:sldMk cId="680796216" sldId="259"/>
            <ac:picMk id="2" creationId="{E9B4320C-A691-4AA1-BFFB-E3992A6F4507}"/>
          </ac:picMkLst>
        </pc:picChg>
        <pc:picChg chg="add del mod">
          <ac:chgData name="Gerjan de Ruiter" userId="5d7c516b-9dcd-41a8-99d3-54425d29895b" providerId="ADAL" clId="{C57CCAE2-AB8B-442D-94F3-5375422CA3F0}" dt="2022-03-16T13:36:21.299" v="146" actId="478"/>
          <ac:picMkLst>
            <pc:docMk/>
            <pc:sldMk cId="680796216" sldId="259"/>
            <ac:picMk id="1026" creationId="{C099D00D-0BFE-4420-AC11-07AE3D94EB93}"/>
          </ac:picMkLst>
        </pc:picChg>
      </pc:sldChg>
      <pc:sldChg chg="addSp delSp modSp add mod modAnim">
        <pc:chgData name="Gerjan de Ruiter" userId="5d7c516b-9dcd-41a8-99d3-54425d29895b" providerId="ADAL" clId="{C57CCAE2-AB8B-442D-94F3-5375422CA3F0}" dt="2022-03-16T13:25:21.313" v="81" actId="1076"/>
        <pc:sldMkLst>
          <pc:docMk/>
          <pc:sldMk cId="664617033" sldId="313"/>
        </pc:sldMkLst>
        <pc:spChg chg="add del mod">
          <ac:chgData name="Gerjan de Ruiter" userId="5d7c516b-9dcd-41a8-99d3-54425d29895b" providerId="ADAL" clId="{C57CCAE2-AB8B-442D-94F3-5375422CA3F0}" dt="2022-03-16T13:24:42.136" v="67"/>
          <ac:spMkLst>
            <pc:docMk/>
            <pc:sldMk cId="664617033" sldId="313"/>
            <ac:spMk id="2" creationId="{F1EF7D74-64D8-4516-A79F-6D442B81E318}"/>
          </ac:spMkLst>
        </pc:spChg>
        <pc:spChg chg="mod">
          <ac:chgData name="Gerjan de Ruiter" userId="5d7c516b-9dcd-41a8-99d3-54425d29895b" providerId="ADAL" clId="{C57CCAE2-AB8B-442D-94F3-5375422CA3F0}" dt="2022-03-16T13:24:37.666" v="66" actId="1076"/>
          <ac:spMkLst>
            <pc:docMk/>
            <pc:sldMk cId="664617033" sldId="313"/>
            <ac:spMk id="5" creationId="{CFC39D62-B32F-4A9C-9CCF-C91F5A1CF170}"/>
          </ac:spMkLst>
        </pc:spChg>
        <pc:picChg chg="del">
          <ac:chgData name="Gerjan de Ruiter" userId="5d7c516b-9dcd-41a8-99d3-54425d29895b" providerId="ADAL" clId="{C57CCAE2-AB8B-442D-94F3-5375422CA3F0}" dt="2022-03-16T13:23:54.858" v="54" actId="478"/>
          <ac:picMkLst>
            <pc:docMk/>
            <pc:sldMk cId="664617033" sldId="313"/>
            <ac:picMk id="6" creationId="{606A1FBC-98F0-4EC4-9165-8B9DE34938BF}"/>
          </ac:picMkLst>
        </pc:picChg>
        <pc:picChg chg="del">
          <ac:chgData name="Gerjan de Ruiter" userId="5d7c516b-9dcd-41a8-99d3-54425d29895b" providerId="ADAL" clId="{C57CCAE2-AB8B-442D-94F3-5375422CA3F0}" dt="2022-03-16T13:23:55.406" v="55" actId="478"/>
          <ac:picMkLst>
            <pc:docMk/>
            <pc:sldMk cId="664617033" sldId="313"/>
            <ac:picMk id="7" creationId="{9DA809B8-2149-431A-9873-3CB030A861AF}"/>
          </ac:picMkLst>
        </pc:picChg>
        <pc:picChg chg="del">
          <ac:chgData name="Gerjan de Ruiter" userId="5d7c516b-9dcd-41a8-99d3-54425d29895b" providerId="ADAL" clId="{C57CCAE2-AB8B-442D-94F3-5375422CA3F0}" dt="2022-03-16T13:23:55.865" v="56" actId="478"/>
          <ac:picMkLst>
            <pc:docMk/>
            <pc:sldMk cId="664617033" sldId="313"/>
            <ac:picMk id="8" creationId="{B316D20F-09A9-48BC-B6B0-36C04EC1F2E4}"/>
          </ac:picMkLst>
        </pc:picChg>
        <pc:picChg chg="add del mod">
          <ac:chgData name="Gerjan de Ruiter" userId="5d7c516b-9dcd-41a8-99d3-54425d29895b" providerId="ADAL" clId="{C57CCAE2-AB8B-442D-94F3-5375422CA3F0}" dt="2022-03-16T13:24:26.118" v="64"/>
          <ac:picMkLst>
            <pc:docMk/>
            <pc:sldMk cId="664617033" sldId="313"/>
            <ac:picMk id="9" creationId="{0BC9D96F-04C9-492F-B2EA-D1BD5CD33204}"/>
          </ac:picMkLst>
        </pc:picChg>
        <pc:picChg chg="add mod">
          <ac:chgData name="Gerjan de Ruiter" userId="5d7c516b-9dcd-41a8-99d3-54425d29895b" providerId="ADAL" clId="{C57CCAE2-AB8B-442D-94F3-5375422CA3F0}" dt="2022-03-16T13:24:44.849" v="68" actId="1076"/>
          <ac:picMkLst>
            <pc:docMk/>
            <pc:sldMk cId="664617033" sldId="313"/>
            <ac:picMk id="10" creationId="{0A3760AE-EC60-4A92-A381-2CB47049FC16}"/>
          </ac:picMkLst>
        </pc:picChg>
        <pc:picChg chg="add mod">
          <ac:chgData name="Gerjan de Ruiter" userId="5d7c516b-9dcd-41a8-99d3-54425d29895b" providerId="ADAL" clId="{C57CCAE2-AB8B-442D-94F3-5375422CA3F0}" dt="2022-03-16T13:25:17.658" v="78" actId="1076"/>
          <ac:picMkLst>
            <pc:docMk/>
            <pc:sldMk cId="664617033" sldId="313"/>
            <ac:picMk id="11" creationId="{174E9A56-CC7D-4404-9F9F-FAA9EA31C282}"/>
          </ac:picMkLst>
        </pc:picChg>
        <pc:picChg chg="add mod">
          <ac:chgData name="Gerjan de Ruiter" userId="5d7c516b-9dcd-41a8-99d3-54425d29895b" providerId="ADAL" clId="{C57CCAE2-AB8B-442D-94F3-5375422CA3F0}" dt="2022-03-16T13:24:58.858" v="73" actId="1076"/>
          <ac:picMkLst>
            <pc:docMk/>
            <pc:sldMk cId="664617033" sldId="313"/>
            <ac:picMk id="12" creationId="{07EBB77E-C3D1-4DDC-BD56-BEBD7734F071}"/>
          </ac:picMkLst>
        </pc:picChg>
        <pc:picChg chg="add mod">
          <ac:chgData name="Gerjan de Ruiter" userId="5d7c516b-9dcd-41a8-99d3-54425d29895b" providerId="ADAL" clId="{C57CCAE2-AB8B-442D-94F3-5375422CA3F0}" dt="2022-03-16T13:25:07.457" v="76" actId="1076"/>
          <ac:picMkLst>
            <pc:docMk/>
            <pc:sldMk cId="664617033" sldId="313"/>
            <ac:picMk id="13" creationId="{D1E0D348-C6A0-4F97-B627-5C5AE944ECC1}"/>
          </ac:picMkLst>
        </pc:picChg>
        <pc:picChg chg="add mod">
          <ac:chgData name="Gerjan de Ruiter" userId="5d7c516b-9dcd-41a8-99d3-54425d29895b" providerId="ADAL" clId="{C57CCAE2-AB8B-442D-94F3-5375422CA3F0}" dt="2022-03-16T13:25:21.313" v="81" actId="1076"/>
          <ac:picMkLst>
            <pc:docMk/>
            <pc:sldMk cId="664617033" sldId="313"/>
            <ac:picMk id="14" creationId="{F6632B49-35E6-4AFD-AC65-ED631A648634}"/>
          </ac:picMkLst>
        </pc:picChg>
      </pc:sldChg>
      <pc:sldChg chg="modSp add mod">
        <pc:chgData name="Gerjan de Ruiter" userId="5d7c516b-9dcd-41a8-99d3-54425d29895b" providerId="ADAL" clId="{C57CCAE2-AB8B-442D-94F3-5375422CA3F0}" dt="2022-03-16T13:35:18.218" v="136" actId="20577"/>
        <pc:sldMkLst>
          <pc:docMk/>
          <pc:sldMk cId="361341907" sldId="375"/>
        </pc:sldMkLst>
        <pc:spChg chg="mod">
          <ac:chgData name="Gerjan de Ruiter" userId="5d7c516b-9dcd-41a8-99d3-54425d29895b" providerId="ADAL" clId="{C57CCAE2-AB8B-442D-94F3-5375422CA3F0}" dt="2022-03-16T13:35:18.218" v="136" actId="20577"/>
          <ac:spMkLst>
            <pc:docMk/>
            <pc:sldMk cId="361341907" sldId="375"/>
            <ac:spMk id="5" creationId="{FB6BC983-3C32-436F-ABBA-8D052525BC90}"/>
          </ac:spMkLst>
        </pc:spChg>
        <pc:spChg chg="mod">
          <ac:chgData name="Gerjan de Ruiter" userId="5d7c516b-9dcd-41a8-99d3-54425d29895b" providerId="ADAL" clId="{C57CCAE2-AB8B-442D-94F3-5375422CA3F0}" dt="2022-03-16T13:24:26.545" v="65" actId="20577"/>
          <ac:spMkLst>
            <pc:docMk/>
            <pc:sldMk cId="361341907" sldId="375"/>
            <ac:spMk id="6" creationId="{CAC09EC2-A5FE-4FEB-BD76-58C40980F23E}"/>
          </ac:spMkLst>
        </pc:spChg>
      </pc:sldChg>
      <pc:sldChg chg="delSp add del">
        <pc:chgData name="Gerjan de Ruiter" userId="5d7c516b-9dcd-41a8-99d3-54425d29895b" providerId="ADAL" clId="{C57CCAE2-AB8B-442D-94F3-5375422CA3F0}" dt="2022-03-16T13:32:59.648" v="118"/>
        <pc:sldMkLst>
          <pc:docMk/>
          <pc:sldMk cId="17157750" sldId="376"/>
        </pc:sldMkLst>
        <pc:picChg chg="del">
          <ac:chgData name="Gerjan de Ruiter" userId="5d7c516b-9dcd-41a8-99d3-54425d29895b" providerId="ADAL" clId="{C57CCAE2-AB8B-442D-94F3-5375422CA3F0}" dt="2022-03-16T13:32:52.254" v="116"/>
          <ac:picMkLst>
            <pc:docMk/>
            <pc:sldMk cId="17157750" sldId="376"/>
            <ac:picMk id="2" creationId="{BDC24E6E-8A46-4D34-A99D-9143DDF00C8B}"/>
          </ac:picMkLst>
        </pc:picChg>
      </pc:sldChg>
      <pc:sldChg chg="addSp delSp modSp add mod">
        <pc:chgData name="Gerjan de Ruiter" userId="5d7c516b-9dcd-41a8-99d3-54425d29895b" providerId="ADAL" clId="{C57CCAE2-AB8B-442D-94F3-5375422CA3F0}" dt="2022-03-16T13:38:08.405" v="173"/>
        <pc:sldMkLst>
          <pc:docMk/>
          <pc:sldMk cId="2347352392" sldId="390"/>
        </pc:sldMkLst>
        <pc:spChg chg="add del mod">
          <ac:chgData name="Gerjan de Ruiter" userId="5d7c516b-9dcd-41a8-99d3-54425d29895b" providerId="ADAL" clId="{C57CCAE2-AB8B-442D-94F3-5375422CA3F0}" dt="2022-03-16T13:38:08.038" v="172" actId="478"/>
          <ac:spMkLst>
            <pc:docMk/>
            <pc:sldMk cId="2347352392" sldId="390"/>
            <ac:spMk id="6" creationId="{F481E561-6BD8-4DFF-AA86-C12A5FC0F683}"/>
          </ac:spMkLst>
        </pc:spChg>
        <pc:spChg chg="add mod">
          <ac:chgData name="Gerjan de Ruiter" userId="5d7c516b-9dcd-41a8-99d3-54425d29895b" providerId="ADAL" clId="{C57CCAE2-AB8B-442D-94F3-5375422CA3F0}" dt="2022-03-16T13:38:08.405" v="173"/>
          <ac:spMkLst>
            <pc:docMk/>
            <pc:sldMk cId="2347352392" sldId="390"/>
            <ac:spMk id="7" creationId="{27D0B621-F50F-43AF-A54C-110CE340F02A}"/>
          </ac:spMkLst>
        </pc:spChg>
      </pc:sldChg>
      <pc:sldChg chg="addSp delSp modSp mod">
        <pc:chgData name="Gerjan de Ruiter" userId="5d7c516b-9dcd-41a8-99d3-54425d29895b" providerId="ADAL" clId="{C57CCAE2-AB8B-442D-94F3-5375422CA3F0}" dt="2022-03-16T13:38:03.505" v="171"/>
        <pc:sldMkLst>
          <pc:docMk/>
          <pc:sldMk cId="1155336121" sldId="392"/>
        </pc:sldMkLst>
        <pc:spChg chg="mod">
          <ac:chgData name="Gerjan de Ruiter" userId="5d7c516b-9dcd-41a8-99d3-54425d29895b" providerId="ADAL" clId="{C57CCAE2-AB8B-442D-94F3-5375422CA3F0}" dt="2022-03-16T13:33:41.583" v="133" actId="1076"/>
          <ac:spMkLst>
            <pc:docMk/>
            <pc:sldMk cId="1155336121" sldId="392"/>
            <ac:spMk id="3" creationId="{FF948D34-0113-4FDB-91E6-95284CFAC45A}"/>
          </ac:spMkLst>
        </pc:spChg>
        <pc:spChg chg="add del mod">
          <ac:chgData name="Gerjan de Ruiter" userId="5d7c516b-9dcd-41a8-99d3-54425d29895b" providerId="ADAL" clId="{C57CCAE2-AB8B-442D-94F3-5375422CA3F0}" dt="2022-03-16T13:38:03.033" v="170" actId="478"/>
          <ac:spMkLst>
            <pc:docMk/>
            <pc:sldMk cId="1155336121" sldId="392"/>
            <ac:spMk id="6" creationId="{1758EA52-531B-4BCA-B6DB-BF365101F9D1}"/>
          </ac:spMkLst>
        </pc:spChg>
        <pc:spChg chg="add mod">
          <ac:chgData name="Gerjan de Ruiter" userId="5d7c516b-9dcd-41a8-99d3-54425d29895b" providerId="ADAL" clId="{C57CCAE2-AB8B-442D-94F3-5375422CA3F0}" dt="2022-03-16T13:38:03.505" v="171"/>
          <ac:spMkLst>
            <pc:docMk/>
            <pc:sldMk cId="1155336121" sldId="392"/>
            <ac:spMk id="7" creationId="{9FA0110F-F21E-4CBB-AA20-C59C83B36E7D}"/>
          </ac:spMkLst>
        </pc:spChg>
      </pc:sldChg>
      <pc:sldChg chg="add">
        <pc:chgData name="Gerjan de Ruiter" userId="5d7c516b-9dcd-41a8-99d3-54425d29895b" providerId="ADAL" clId="{C57CCAE2-AB8B-442D-94F3-5375422CA3F0}" dt="2022-03-16T13:25:45.746" v="83"/>
        <pc:sldMkLst>
          <pc:docMk/>
          <pc:sldMk cId="376609226" sldId="395"/>
        </pc:sldMkLst>
      </pc:sldChg>
      <pc:sldChg chg="add">
        <pc:chgData name="Gerjan de Ruiter" userId="5d7c516b-9dcd-41a8-99d3-54425d29895b" providerId="ADAL" clId="{C57CCAE2-AB8B-442D-94F3-5375422CA3F0}" dt="2022-03-16T13:25:53.852" v="84"/>
        <pc:sldMkLst>
          <pc:docMk/>
          <pc:sldMk cId="4213120287" sldId="396"/>
        </pc:sldMkLst>
      </pc:sldChg>
      <pc:sldChg chg="addSp modSp add mod">
        <pc:chgData name="Gerjan de Ruiter" userId="5d7c516b-9dcd-41a8-99d3-54425d29895b" providerId="ADAL" clId="{C57CCAE2-AB8B-442D-94F3-5375422CA3F0}" dt="2022-03-16T13:37:52.457" v="165" actId="1076"/>
        <pc:sldMkLst>
          <pc:docMk/>
          <pc:sldMk cId="2628178697" sldId="398"/>
        </pc:sldMkLst>
        <pc:spChg chg="add mod">
          <ac:chgData name="Gerjan de Ruiter" userId="5d7c516b-9dcd-41a8-99d3-54425d29895b" providerId="ADAL" clId="{C57CCAE2-AB8B-442D-94F3-5375422CA3F0}" dt="2022-03-16T13:37:52.457" v="165" actId="1076"/>
          <ac:spMkLst>
            <pc:docMk/>
            <pc:sldMk cId="2628178697" sldId="398"/>
            <ac:spMk id="6" creationId="{9929A0F0-813E-4068-A94B-88EF28EA7369}"/>
          </ac:spMkLst>
        </pc:spChg>
      </pc:sldChg>
      <pc:sldChg chg="modSp add mod">
        <pc:chgData name="Gerjan de Ruiter" userId="5d7c516b-9dcd-41a8-99d3-54425d29895b" providerId="ADAL" clId="{C57CCAE2-AB8B-442D-94F3-5375422CA3F0}" dt="2022-03-16T14:14:24.379" v="324" actId="20577"/>
        <pc:sldMkLst>
          <pc:docMk/>
          <pc:sldMk cId="498464380" sldId="399"/>
        </pc:sldMkLst>
        <pc:spChg chg="mod">
          <ac:chgData name="Gerjan de Ruiter" userId="5d7c516b-9dcd-41a8-99d3-54425d29895b" providerId="ADAL" clId="{C57CCAE2-AB8B-442D-94F3-5375422CA3F0}" dt="2022-03-16T14:14:18.584" v="322" actId="255"/>
          <ac:spMkLst>
            <pc:docMk/>
            <pc:sldMk cId="498464380" sldId="399"/>
            <ac:spMk id="5" creationId="{FB6BC983-3C32-436F-ABBA-8D052525BC90}"/>
          </ac:spMkLst>
        </pc:spChg>
        <pc:spChg chg="mod">
          <ac:chgData name="Gerjan de Ruiter" userId="5d7c516b-9dcd-41a8-99d3-54425d29895b" providerId="ADAL" clId="{C57CCAE2-AB8B-442D-94F3-5375422CA3F0}" dt="2022-03-16T14:14:24.379" v="324" actId="20577"/>
          <ac:spMkLst>
            <pc:docMk/>
            <pc:sldMk cId="498464380" sldId="399"/>
            <ac:spMk id="6" creationId="{CAC09EC2-A5FE-4FEB-BD76-58C40980F23E}"/>
          </ac:spMkLst>
        </pc:spChg>
      </pc:sldChg>
      <pc:sldChg chg="addSp delSp modSp add mod modAnim">
        <pc:chgData name="Gerjan de Ruiter" userId="5d7c516b-9dcd-41a8-99d3-54425d29895b" providerId="ADAL" clId="{C57CCAE2-AB8B-442D-94F3-5375422CA3F0}" dt="2022-03-16T15:20:56.530" v="760" actId="1076"/>
        <pc:sldMkLst>
          <pc:docMk/>
          <pc:sldMk cId="1979757421" sldId="400"/>
        </pc:sldMkLst>
        <pc:spChg chg="add del mod">
          <ac:chgData name="Gerjan de Ruiter" userId="5d7c516b-9dcd-41a8-99d3-54425d29895b" providerId="ADAL" clId="{C57CCAE2-AB8B-442D-94F3-5375422CA3F0}" dt="2022-03-16T15:03:02.206" v="742"/>
          <ac:spMkLst>
            <pc:docMk/>
            <pc:sldMk cId="1979757421" sldId="400"/>
            <ac:spMk id="2" creationId="{2704937D-4A97-4333-805D-650EE1540C71}"/>
          </ac:spMkLst>
        </pc:spChg>
        <pc:spChg chg="add mod">
          <ac:chgData name="Gerjan de Ruiter" userId="5d7c516b-9dcd-41a8-99d3-54425d29895b" providerId="ADAL" clId="{C57CCAE2-AB8B-442D-94F3-5375422CA3F0}" dt="2022-03-16T15:03:12.354" v="751" actId="20577"/>
          <ac:spMkLst>
            <pc:docMk/>
            <pc:sldMk cId="1979757421" sldId="400"/>
            <ac:spMk id="3" creationId="{84E6F8AD-0A48-4914-BEFF-2F927B2D757B}"/>
          </ac:spMkLst>
        </pc:spChg>
        <pc:spChg chg="add mod">
          <ac:chgData name="Gerjan de Ruiter" userId="5d7c516b-9dcd-41a8-99d3-54425d29895b" providerId="ADAL" clId="{C57CCAE2-AB8B-442D-94F3-5375422CA3F0}" dt="2022-03-16T15:20:56.530" v="760" actId="1076"/>
          <ac:spMkLst>
            <pc:docMk/>
            <pc:sldMk cId="1979757421" sldId="400"/>
            <ac:spMk id="4" creationId="{8EE5BB09-D6A9-4507-9085-BCE153A07BF4}"/>
          </ac:spMkLst>
        </pc:spChg>
        <pc:spChg chg="del">
          <ac:chgData name="Gerjan de Ruiter" userId="5d7c516b-9dcd-41a8-99d3-54425d29895b" providerId="ADAL" clId="{C57CCAE2-AB8B-442D-94F3-5375422CA3F0}" dt="2022-03-16T14:15:02.413" v="326" actId="478"/>
          <ac:spMkLst>
            <pc:docMk/>
            <pc:sldMk cId="1979757421" sldId="400"/>
            <ac:spMk id="7" creationId="{27D0B621-F50F-43AF-A54C-110CE340F02A}"/>
          </ac:spMkLst>
        </pc:spChg>
        <pc:spChg chg="mod">
          <ac:chgData name="Gerjan de Ruiter" userId="5d7c516b-9dcd-41a8-99d3-54425d29895b" providerId="ADAL" clId="{C57CCAE2-AB8B-442D-94F3-5375422CA3F0}" dt="2022-03-16T14:39:33.597" v="409" actId="113"/>
          <ac:spMkLst>
            <pc:docMk/>
            <pc:sldMk cId="1979757421" sldId="400"/>
            <ac:spMk id="11" creationId="{04F40130-EFF2-42BF-BCE4-F63A87DC28E9}"/>
          </ac:spMkLst>
        </pc:spChg>
        <pc:picChg chg="mod">
          <ac:chgData name="Gerjan de Ruiter" userId="5d7c516b-9dcd-41a8-99d3-54425d29895b" providerId="ADAL" clId="{C57CCAE2-AB8B-442D-94F3-5375422CA3F0}" dt="2022-03-16T15:03:00.242" v="740" actId="1076"/>
          <ac:picMkLst>
            <pc:docMk/>
            <pc:sldMk cId="1979757421" sldId="400"/>
            <ac:picMk id="9" creationId="{88121717-7DF5-4851-9CDB-B910912E3E8F}"/>
          </ac:picMkLst>
        </pc:picChg>
      </pc:sldChg>
      <pc:sldChg chg="addSp delSp modSp new mod modClrScheme chgLayout">
        <pc:chgData name="Gerjan de Ruiter" userId="5d7c516b-9dcd-41a8-99d3-54425d29895b" providerId="ADAL" clId="{C57CCAE2-AB8B-442D-94F3-5375422CA3F0}" dt="2022-03-16T15:29:08.994" v="768" actId="21"/>
        <pc:sldMkLst>
          <pc:docMk/>
          <pc:sldMk cId="282584309" sldId="401"/>
        </pc:sldMkLst>
        <pc:spChg chg="mod">
          <ac:chgData name="Gerjan de Ruiter" userId="5d7c516b-9dcd-41a8-99d3-54425d29895b" providerId="ADAL" clId="{C57CCAE2-AB8B-442D-94F3-5375422CA3F0}" dt="2022-03-16T14:41:44.625" v="709" actId="26606"/>
          <ac:spMkLst>
            <pc:docMk/>
            <pc:sldMk cId="282584309" sldId="401"/>
            <ac:spMk id="2" creationId="{0216D517-1CD0-4C54-ADD3-BAD645573A7E}"/>
          </ac:spMkLst>
        </pc:spChg>
        <pc:spChg chg="mod">
          <ac:chgData name="Gerjan de Ruiter" userId="5d7c516b-9dcd-41a8-99d3-54425d29895b" providerId="ADAL" clId="{C57CCAE2-AB8B-442D-94F3-5375422CA3F0}" dt="2022-03-16T14:41:44.625" v="709" actId="26606"/>
          <ac:spMkLst>
            <pc:docMk/>
            <pc:sldMk cId="282584309" sldId="401"/>
            <ac:spMk id="3" creationId="{0E079EF0-3C97-4082-8750-70184BB7BD64}"/>
          </ac:spMkLst>
        </pc:spChg>
        <pc:spChg chg="del">
          <ac:chgData name="Gerjan de Ruiter" userId="5d7c516b-9dcd-41a8-99d3-54425d29895b" providerId="ADAL" clId="{C57CCAE2-AB8B-442D-94F3-5375422CA3F0}" dt="2022-03-16T14:41:39.024" v="708"/>
          <ac:spMkLst>
            <pc:docMk/>
            <pc:sldMk cId="282584309" sldId="401"/>
            <ac:spMk id="4" creationId="{D1C001E7-F6B0-46D1-8764-06297017B08A}"/>
          </ac:spMkLst>
        </pc:spChg>
        <pc:spChg chg="del">
          <ac:chgData name="Gerjan de Ruiter" userId="5d7c516b-9dcd-41a8-99d3-54425d29895b" providerId="ADAL" clId="{C57CCAE2-AB8B-442D-94F3-5375422CA3F0}" dt="2022-03-16T14:41:44.625" v="709" actId="26606"/>
          <ac:spMkLst>
            <pc:docMk/>
            <pc:sldMk cId="282584309" sldId="401"/>
            <ac:spMk id="5" creationId="{6980051F-A3A6-433D-A637-A3F988CFBCC7}"/>
          </ac:spMkLst>
        </pc:spChg>
        <pc:spChg chg="add del mod">
          <ac:chgData name="Gerjan de Ruiter" userId="5d7c516b-9dcd-41a8-99d3-54425d29895b" providerId="ADAL" clId="{C57CCAE2-AB8B-442D-94F3-5375422CA3F0}" dt="2022-03-16T14:52:43.952" v="713"/>
          <ac:spMkLst>
            <pc:docMk/>
            <pc:sldMk cId="282584309" sldId="401"/>
            <ac:spMk id="7" creationId="{689F4048-92E4-4749-AC89-CD46343C0162}"/>
          </ac:spMkLst>
        </pc:spChg>
        <pc:picChg chg="add del mod">
          <ac:chgData name="Gerjan de Ruiter" userId="5d7c516b-9dcd-41a8-99d3-54425d29895b" providerId="ADAL" clId="{C57CCAE2-AB8B-442D-94F3-5375422CA3F0}" dt="2022-03-16T14:52:42.284" v="712" actId="478"/>
          <ac:picMkLst>
            <pc:docMk/>
            <pc:sldMk cId="282584309" sldId="401"/>
            <ac:picMk id="2050" creationId="{3A7E6D9A-5448-4195-8082-648EB9C406DF}"/>
          </ac:picMkLst>
        </pc:picChg>
        <pc:picChg chg="add mod">
          <ac:chgData name="Gerjan de Ruiter" userId="5d7c516b-9dcd-41a8-99d3-54425d29895b" providerId="ADAL" clId="{C57CCAE2-AB8B-442D-94F3-5375422CA3F0}" dt="2022-03-16T14:52:48.140" v="716" actId="1076"/>
          <ac:picMkLst>
            <pc:docMk/>
            <pc:sldMk cId="282584309" sldId="401"/>
            <ac:picMk id="2052" creationId="{418995A6-379C-48F1-ACDD-202ADF1FA5FD}"/>
          </ac:picMkLst>
        </pc:picChg>
        <pc:picChg chg="add del mod">
          <ac:chgData name="Gerjan de Ruiter" userId="5d7c516b-9dcd-41a8-99d3-54425d29895b" providerId="ADAL" clId="{C57CCAE2-AB8B-442D-94F3-5375422CA3F0}" dt="2022-03-16T15:29:08.994" v="768" actId="21"/>
          <ac:picMkLst>
            <pc:docMk/>
            <pc:sldMk cId="282584309" sldId="401"/>
            <ac:picMk id="2054" creationId="{A4D1E7DD-D115-4FE1-894F-916EA9CBA6C0}"/>
          </ac:picMkLst>
        </pc:picChg>
      </pc:sldChg>
      <pc:sldChg chg="addSp delSp modSp new mod modClrScheme chgLayout modNotesTx">
        <pc:chgData name="Gerjan de Ruiter" userId="5d7c516b-9dcd-41a8-99d3-54425d29895b" providerId="ADAL" clId="{C57CCAE2-AB8B-442D-94F3-5375422CA3F0}" dt="2022-03-16T15:45:43.452" v="1132" actId="20577"/>
        <pc:sldMkLst>
          <pc:docMk/>
          <pc:sldMk cId="1857479532" sldId="402"/>
        </pc:sldMkLst>
        <pc:spChg chg="del mod ord">
          <ac:chgData name="Gerjan de Ruiter" userId="5d7c516b-9dcd-41a8-99d3-54425d29895b" providerId="ADAL" clId="{C57CCAE2-AB8B-442D-94F3-5375422CA3F0}" dt="2022-03-16T14:58:07.803" v="718" actId="700"/>
          <ac:spMkLst>
            <pc:docMk/>
            <pc:sldMk cId="1857479532" sldId="402"/>
            <ac:spMk id="2" creationId="{C2879EEF-24CB-470E-8793-2542F0EF772B}"/>
          </ac:spMkLst>
        </pc:spChg>
        <pc:spChg chg="del mod ord">
          <ac:chgData name="Gerjan de Ruiter" userId="5d7c516b-9dcd-41a8-99d3-54425d29895b" providerId="ADAL" clId="{C57CCAE2-AB8B-442D-94F3-5375422CA3F0}" dt="2022-03-16T14:58:07.803" v="718" actId="700"/>
          <ac:spMkLst>
            <pc:docMk/>
            <pc:sldMk cId="1857479532" sldId="402"/>
            <ac:spMk id="3" creationId="{78F48BF5-642E-4F29-96C1-C0847A680F4F}"/>
          </ac:spMkLst>
        </pc:spChg>
        <pc:spChg chg="del mod ord">
          <ac:chgData name="Gerjan de Ruiter" userId="5d7c516b-9dcd-41a8-99d3-54425d29895b" providerId="ADAL" clId="{C57CCAE2-AB8B-442D-94F3-5375422CA3F0}" dt="2022-03-16T14:58:07.803" v="718" actId="700"/>
          <ac:spMkLst>
            <pc:docMk/>
            <pc:sldMk cId="1857479532" sldId="402"/>
            <ac:spMk id="4" creationId="{C4B16055-54CF-408E-9C17-F9E7F064E563}"/>
          </ac:spMkLst>
        </pc:spChg>
        <pc:spChg chg="add mod ord">
          <ac:chgData name="Gerjan de Ruiter" userId="5d7c516b-9dcd-41a8-99d3-54425d29895b" providerId="ADAL" clId="{C57CCAE2-AB8B-442D-94F3-5375422CA3F0}" dt="2022-03-16T15:38:17.506" v="799" actId="26606"/>
          <ac:spMkLst>
            <pc:docMk/>
            <pc:sldMk cId="1857479532" sldId="402"/>
            <ac:spMk id="5" creationId="{05338072-63C8-4796-B15D-DC5DDCD79769}"/>
          </ac:spMkLst>
        </pc:spChg>
        <pc:spChg chg="add del mod ord">
          <ac:chgData name="Gerjan de Ruiter" userId="5d7c516b-9dcd-41a8-99d3-54425d29895b" providerId="ADAL" clId="{C57CCAE2-AB8B-442D-94F3-5375422CA3F0}" dt="2022-03-16T15:38:17.506" v="799" actId="26606"/>
          <ac:spMkLst>
            <pc:docMk/>
            <pc:sldMk cId="1857479532" sldId="402"/>
            <ac:spMk id="6" creationId="{EDD43DBA-956A-441F-9028-05F447461B39}"/>
          </ac:spMkLst>
        </pc:spChg>
        <pc:spChg chg="add del mod ord">
          <ac:chgData name="Gerjan de Ruiter" userId="5d7c516b-9dcd-41a8-99d3-54425d29895b" providerId="ADAL" clId="{C57CCAE2-AB8B-442D-94F3-5375422CA3F0}" dt="2022-03-16T15:29:10.374" v="769"/>
          <ac:spMkLst>
            <pc:docMk/>
            <pc:sldMk cId="1857479532" sldId="402"/>
            <ac:spMk id="7" creationId="{D3C4500B-302F-4B45-B4D5-37F0D8F173B1}"/>
          </ac:spMkLst>
        </pc:spChg>
        <pc:spChg chg="add del mod ord">
          <ac:chgData name="Gerjan de Ruiter" userId="5d7c516b-9dcd-41a8-99d3-54425d29895b" providerId="ADAL" clId="{C57CCAE2-AB8B-442D-94F3-5375422CA3F0}" dt="2022-03-16T15:38:17.506" v="799" actId="26606"/>
          <ac:spMkLst>
            <pc:docMk/>
            <pc:sldMk cId="1857479532" sldId="402"/>
            <ac:spMk id="8" creationId="{CF7AF4B8-FA9D-49CA-9A1C-E00940D7211C}"/>
          </ac:spMkLst>
        </pc:spChg>
        <pc:spChg chg="add del mod">
          <ac:chgData name="Gerjan de Ruiter" userId="5d7c516b-9dcd-41a8-99d3-54425d29895b" providerId="ADAL" clId="{C57CCAE2-AB8B-442D-94F3-5375422CA3F0}" dt="2022-03-16T15:38:11.047" v="796"/>
          <ac:spMkLst>
            <pc:docMk/>
            <pc:sldMk cId="1857479532" sldId="402"/>
            <ac:spMk id="10" creationId="{0824B3EB-5491-4DEF-95DC-D285E8238312}"/>
          </ac:spMkLst>
        </pc:spChg>
        <pc:spChg chg="add del mod">
          <ac:chgData name="Gerjan de Ruiter" userId="5d7c516b-9dcd-41a8-99d3-54425d29895b" providerId="ADAL" clId="{C57CCAE2-AB8B-442D-94F3-5375422CA3F0}" dt="2022-03-16T15:38:17.502" v="798" actId="26606"/>
          <ac:spMkLst>
            <pc:docMk/>
            <pc:sldMk cId="1857479532" sldId="402"/>
            <ac:spMk id="71" creationId="{1A52E1E9-19AA-A236-A879-8C66B2EE4150}"/>
          </ac:spMkLst>
        </pc:spChg>
        <pc:spChg chg="add mod">
          <ac:chgData name="Gerjan de Ruiter" userId="5d7c516b-9dcd-41a8-99d3-54425d29895b" providerId="ADAL" clId="{C57CCAE2-AB8B-442D-94F3-5375422CA3F0}" dt="2022-03-16T15:38:17.506" v="799" actId="26606"/>
          <ac:spMkLst>
            <pc:docMk/>
            <pc:sldMk cId="1857479532" sldId="402"/>
            <ac:spMk id="73" creationId="{ED9524E5-0391-16C5-3EBF-4D2353ADDD7A}"/>
          </ac:spMkLst>
        </pc:spChg>
        <pc:spChg chg="add mod">
          <ac:chgData name="Gerjan de Ruiter" userId="5d7c516b-9dcd-41a8-99d3-54425d29895b" providerId="ADAL" clId="{C57CCAE2-AB8B-442D-94F3-5375422CA3F0}" dt="2022-03-16T15:43:22.404" v="1076" actId="20577"/>
          <ac:spMkLst>
            <pc:docMk/>
            <pc:sldMk cId="1857479532" sldId="402"/>
            <ac:spMk id="9220" creationId="{6D483555-BDE8-F9A6-0EFB-9329A5E055F8}"/>
          </ac:spMkLst>
        </pc:spChg>
        <pc:picChg chg="add del mod">
          <ac:chgData name="Gerjan de Ruiter" userId="5d7c516b-9dcd-41a8-99d3-54425d29895b" providerId="ADAL" clId="{C57CCAE2-AB8B-442D-94F3-5375422CA3F0}" dt="2022-03-16T15:37:25.769" v="795" actId="478"/>
          <ac:picMkLst>
            <pc:docMk/>
            <pc:sldMk cId="1857479532" sldId="402"/>
            <ac:picMk id="9" creationId="{54AE3621-EEE6-48B6-BA59-7630ECF71D62}"/>
          </ac:picMkLst>
        </pc:picChg>
        <pc:picChg chg="add mod">
          <ac:chgData name="Gerjan de Ruiter" userId="5d7c516b-9dcd-41a8-99d3-54425d29895b" providerId="ADAL" clId="{C57CCAE2-AB8B-442D-94F3-5375422CA3F0}" dt="2022-03-16T15:38:17.506" v="799" actId="26606"/>
          <ac:picMkLst>
            <pc:docMk/>
            <pc:sldMk cId="1857479532" sldId="402"/>
            <ac:picMk id="9218" creationId="{944A4FFB-3AB1-4F0E-8FB7-30694B56E991}"/>
          </ac:picMkLst>
        </pc:picChg>
      </pc:sldChg>
      <pc:sldChg chg="addSp delSp modSp new mod modClrScheme chgLayout">
        <pc:chgData name="Gerjan de Ruiter" userId="5d7c516b-9dcd-41a8-99d3-54425d29895b" providerId="ADAL" clId="{C57CCAE2-AB8B-442D-94F3-5375422CA3F0}" dt="2022-03-16T15:37:18.111" v="794"/>
        <pc:sldMkLst>
          <pc:docMk/>
          <pc:sldMk cId="2428707789" sldId="403"/>
        </pc:sldMkLst>
        <pc:spChg chg="del mod ord">
          <ac:chgData name="Gerjan de Ruiter" userId="5d7c516b-9dcd-41a8-99d3-54425d29895b" providerId="ADAL" clId="{C57CCAE2-AB8B-442D-94F3-5375422CA3F0}" dt="2022-03-16T15:36:45.390" v="784" actId="700"/>
          <ac:spMkLst>
            <pc:docMk/>
            <pc:sldMk cId="2428707789" sldId="403"/>
            <ac:spMk id="2" creationId="{E25BEABD-3165-494D-88F0-44660F16469C}"/>
          </ac:spMkLst>
        </pc:spChg>
        <pc:spChg chg="del mod ord">
          <ac:chgData name="Gerjan de Ruiter" userId="5d7c516b-9dcd-41a8-99d3-54425d29895b" providerId="ADAL" clId="{C57CCAE2-AB8B-442D-94F3-5375422CA3F0}" dt="2022-03-16T15:36:45.390" v="784" actId="700"/>
          <ac:spMkLst>
            <pc:docMk/>
            <pc:sldMk cId="2428707789" sldId="403"/>
            <ac:spMk id="3" creationId="{EC3E8F30-D2B0-4872-8EB2-838D49314F12}"/>
          </ac:spMkLst>
        </pc:spChg>
        <pc:spChg chg="del mod ord">
          <ac:chgData name="Gerjan de Ruiter" userId="5d7c516b-9dcd-41a8-99d3-54425d29895b" providerId="ADAL" clId="{C57CCAE2-AB8B-442D-94F3-5375422CA3F0}" dt="2022-03-16T15:36:45.390" v="784" actId="700"/>
          <ac:spMkLst>
            <pc:docMk/>
            <pc:sldMk cId="2428707789" sldId="403"/>
            <ac:spMk id="4" creationId="{8A51F2F5-EE6C-48DB-9C1B-ED174F9725C4}"/>
          </ac:spMkLst>
        </pc:spChg>
        <pc:spChg chg="add del mod ord">
          <ac:chgData name="Gerjan de Ruiter" userId="5d7c516b-9dcd-41a8-99d3-54425d29895b" providerId="ADAL" clId="{C57CCAE2-AB8B-442D-94F3-5375422CA3F0}" dt="2022-03-16T15:36:53.210" v="786" actId="478"/>
          <ac:spMkLst>
            <pc:docMk/>
            <pc:sldMk cId="2428707789" sldId="403"/>
            <ac:spMk id="5" creationId="{AB90226B-CC82-40F8-ABE1-C2A02C2B1B3F}"/>
          </ac:spMkLst>
        </pc:spChg>
        <pc:spChg chg="add mod ord">
          <ac:chgData name="Gerjan de Ruiter" userId="5d7c516b-9dcd-41a8-99d3-54425d29895b" providerId="ADAL" clId="{C57CCAE2-AB8B-442D-94F3-5375422CA3F0}" dt="2022-03-16T15:37:18.111" v="794"/>
          <ac:spMkLst>
            <pc:docMk/>
            <pc:sldMk cId="2428707789" sldId="403"/>
            <ac:spMk id="6" creationId="{B3BEC743-2EF9-48FC-A9ED-277DEB1BABA3}"/>
          </ac:spMkLst>
        </pc:spChg>
        <pc:spChg chg="add del mod ord">
          <ac:chgData name="Gerjan de Ruiter" userId="5d7c516b-9dcd-41a8-99d3-54425d29895b" providerId="ADAL" clId="{C57CCAE2-AB8B-442D-94F3-5375422CA3F0}" dt="2022-03-16T15:36:46.057" v="785"/>
          <ac:spMkLst>
            <pc:docMk/>
            <pc:sldMk cId="2428707789" sldId="403"/>
            <ac:spMk id="7" creationId="{8516EDB8-FCA2-4254-94D6-76CF31602B3F}"/>
          </ac:spMkLst>
        </pc:spChg>
        <pc:picChg chg="add mod">
          <ac:chgData name="Gerjan de Ruiter" userId="5d7c516b-9dcd-41a8-99d3-54425d29895b" providerId="ADAL" clId="{C57CCAE2-AB8B-442D-94F3-5375422CA3F0}" dt="2022-03-16T15:37:11.073" v="792" actId="1076"/>
          <ac:picMkLst>
            <pc:docMk/>
            <pc:sldMk cId="2428707789" sldId="403"/>
            <ac:picMk id="8" creationId="{9AE98E9D-B92D-4D0F-9FEC-89A194F59DBB}"/>
          </ac:picMkLst>
        </pc:picChg>
      </pc:sldChg>
      <pc:sldChg chg="add del">
        <pc:chgData name="Gerjan de Ruiter" userId="5d7c516b-9dcd-41a8-99d3-54425d29895b" providerId="ADAL" clId="{C57CCAE2-AB8B-442D-94F3-5375422CA3F0}" dt="2022-03-16T15:45:15.498" v="1078" actId="47"/>
        <pc:sldMkLst>
          <pc:docMk/>
          <pc:sldMk cId="2976078533" sldId="404"/>
        </pc:sldMkLst>
      </pc:sldChg>
      <pc:sldChg chg="addSp delSp modSp add mod modClrScheme modAnim chgLayout modNotesTx">
        <pc:chgData name="Gerjan de Ruiter" userId="5d7c516b-9dcd-41a8-99d3-54425d29895b" providerId="ADAL" clId="{C57CCAE2-AB8B-442D-94F3-5375422CA3F0}" dt="2022-03-16T15:51:34.592" v="1592" actId="20577"/>
        <pc:sldMkLst>
          <pc:docMk/>
          <pc:sldMk cId="3643453547" sldId="404"/>
        </pc:sldMkLst>
        <pc:spChg chg="add del mod">
          <ac:chgData name="Gerjan de Ruiter" userId="5d7c516b-9dcd-41a8-99d3-54425d29895b" providerId="ADAL" clId="{C57CCAE2-AB8B-442D-94F3-5375422CA3F0}" dt="2022-03-16T15:47:05.821" v="1235"/>
          <ac:spMkLst>
            <pc:docMk/>
            <pc:sldMk cId="3643453547" sldId="404"/>
            <ac:spMk id="3" creationId="{38E93C6C-8C7F-4DE2-90C6-D424B5741CAD}"/>
          </ac:spMkLst>
        </pc:spChg>
        <pc:spChg chg="mod">
          <ac:chgData name="Gerjan de Ruiter" userId="5d7c516b-9dcd-41a8-99d3-54425d29895b" providerId="ADAL" clId="{C57CCAE2-AB8B-442D-94F3-5375422CA3F0}" dt="2022-03-16T15:47:10.687" v="1236" actId="26606"/>
          <ac:spMkLst>
            <pc:docMk/>
            <pc:sldMk cId="3643453547" sldId="404"/>
            <ac:spMk id="5" creationId="{05338072-63C8-4796-B15D-DC5DDCD79769}"/>
          </ac:spMkLst>
        </pc:spChg>
        <pc:spChg chg="del">
          <ac:chgData name="Gerjan de Ruiter" userId="5d7c516b-9dcd-41a8-99d3-54425d29895b" providerId="ADAL" clId="{C57CCAE2-AB8B-442D-94F3-5375422CA3F0}" dt="2022-03-16T15:47:10.687" v="1236" actId="26606"/>
          <ac:spMkLst>
            <pc:docMk/>
            <pc:sldMk cId="3643453547" sldId="404"/>
            <ac:spMk id="73" creationId="{ED9524E5-0391-16C5-3EBF-4D2353ADDD7A}"/>
          </ac:spMkLst>
        </pc:spChg>
        <pc:spChg chg="mod">
          <ac:chgData name="Gerjan de Ruiter" userId="5d7c516b-9dcd-41a8-99d3-54425d29895b" providerId="ADAL" clId="{C57CCAE2-AB8B-442D-94F3-5375422CA3F0}" dt="2022-03-16T15:51:34.592" v="1592" actId="20577"/>
          <ac:spMkLst>
            <pc:docMk/>
            <pc:sldMk cId="3643453547" sldId="404"/>
            <ac:spMk id="9220" creationId="{6D483555-BDE8-F9A6-0EFB-9329A5E055F8}"/>
          </ac:spMkLst>
        </pc:spChg>
        <pc:picChg chg="del">
          <ac:chgData name="Gerjan de Ruiter" userId="5d7c516b-9dcd-41a8-99d3-54425d29895b" providerId="ADAL" clId="{C57CCAE2-AB8B-442D-94F3-5375422CA3F0}" dt="2022-03-16T15:46:42.999" v="1234" actId="478"/>
          <ac:picMkLst>
            <pc:docMk/>
            <pc:sldMk cId="3643453547" sldId="404"/>
            <ac:picMk id="9218" creationId="{944A4FFB-3AB1-4F0E-8FB7-30694B56E991}"/>
          </ac:picMkLst>
        </pc:picChg>
        <pc:picChg chg="add mod">
          <ac:chgData name="Gerjan de Ruiter" userId="5d7c516b-9dcd-41a8-99d3-54425d29895b" providerId="ADAL" clId="{C57CCAE2-AB8B-442D-94F3-5375422CA3F0}" dt="2022-03-16T15:47:12.666" v="1237" actId="1076"/>
          <ac:picMkLst>
            <pc:docMk/>
            <pc:sldMk cId="3643453547" sldId="404"/>
            <ac:picMk id="10242" creationId="{BD45332F-CD0C-429E-8252-AA1A46CF5878}"/>
          </ac:picMkLst>
        </pc:picChg>
      </pc:sldChg>
      <pc:sldChg chg="addSp delSp modSp new mod modAnim">
        <pc:chgData name="Gerjan de Ruiter" userId="5d7c516b-9dcd-41a8-99d3-54425d29895b" providerId="ADAL" clId="{C57CCAE2-AB8B-442D-94F3-5375422CA3F0}" dt="2022-03-16T16:13:19.539" v="2460"/>
        <pc:sldMkLst>
          <pc:docMk/>
          <pc:sldMk cId="1205685127" sldId="405"/>
        </pc:sldMkLst>
        <pc:spChg chg="mod">
          <ac:chgData name="Gerjan de Ruiter" userId="5d7c516b-9dcd-41a8-99d3-54425d29895b" providerId="ADAL" clId="{C57CCAE2-AB8B-442D-94F3-5375422CA3F0}" dt="2022-03-16T15:52:26.842" v="1623" actId="20577"/>
          <ac:spMkLst>
            <pc:docMk/>
            <pc:sldMk cId="1205685127" sldId="405"/>
            <ac:spMk id="2" creationId="{3575F1ED-D5DA-491E-8A77-9D4D79B3017C}"/>
          </ac:spMkLst>
        </pc:spChg>
        <pc:spChg chg="mod">
          <ac:chgData name="Gerjan de Ruiter" userId="5d7c516b-9dcd-41a8-99d3-54425d29895b" providerId="ADAL" clId="{C57CCAE2-AB8B-442D-94F3-5375422CA3F0}" dt="2022-03-16T16:12:16.385" v="2452" actId="20577"/>
          <ac:spMkLst>
            <pc:docMk/>
            <pc:sldMk cId="1205685127" sldId="405"/>
            <ac:spMk id="3" creationId="{05C78EDB-6CA5-43B3-B4A3-8A1670056CC9}"/>
          </ac:spMkLst>
        </pc:spChg>
        <pc:spChg chg="del">
          <ac:chgData name="Gerjan de Ruiter" userId="5d7c516b-9dcd-41a8-99d3-54425d29895b" providerId="ADAL" clId="{C57CCAE2-AB8B-442D-94F3-5375422CA3F0}" dt="2022-03-16T16:07:48.281" v="2227"/>
          <ac:spMkLst>
            <pc:docMk/>
            <pc:sldMk cId="1205685127" sldId="405"/>
            <ac:spMk id="4" creationId="{DCCA6CBA-670C-4612-8E3A-1A4D79C6E2FF}"/>
          </ac:spMkLst>
        </pc:spChg>
        <pc:spChg chg="mod">
          <ac:chgData name="Gerjan de Ruiter" userId="5d7c516b-9dcd-41a8-99d3-54425d29895b" providerId="ADAL" clId="{C57CCAE2-AB8B-442D-94F3-5375422CA3F0}" dt="2022-03-16T16:07:55.208" v="2230" actId="5793"/>
          <ac:spMkLst>
            <pc:docMk/>
            <pc:sldMk cId="1205685127" sldId="405"/>
            <ac:spMk id="5" creationId="{642C7E18-63FD-420D-906F-8BA78DD0B284}"/>
          </ac:spMkLst>
        </pc:spChg>
        <pc:spChg chg="add del mod">
          <ac:chgData name="Gerjan de Ruiter" userId="5d7c516b-9dcd-41a8-99d3-54425d29895b" providerId="ADAL" clId="{C57CCAE2-AB8B-442D-94F3-5375422CA3F0}" dt="2022-03-16T16:10:21.828" v="2236" actId="478"/>
          <ac:spMkLst>
            <pc:docMk/>
            <pc:sldMk cId="1205685127" sldId="405"/>
            <ac:spMk id="6" creationId="{B8CB9E5A-D501-4E3C-AF8F-7B2F8236812A}"/>
          </ac:spMkLst>
        </pc:spChg>
        <pc:picChg chg="add mod">
          <ac:chgData name="Gerjan de Ruiter" userId="5d7c516b-9dcd-41a8-99d3-54425d29895b" providerId="ADAL" clId="{C57CCAE2-AB8B-442D-94F3-5375422CA3F0}" dt="2022-03-16T16:10:44.916" v="2240" actId="1076"/>
          <ac:picMkLst>
            <pc:docMk/>
            <pc:sldMk cId="1205685127" sldId="405"/>
            <ac:picMk id="7" creationId="{E963F1A6-5E0B-4BD5-8C6F-20E6975A6C9D}"/>
          </ac:picMkLst>
        </pc:picChg>
        <pc:picChg chg="add del mod">
          <ac:chgData name="Gerjan de Ruiter" userId="5d7c516b-9dcd-41a8-99d3-54425d29895b" providerId="ADAL" clId="{C57CCAE2-AB8B-442D-94F3-5375422CA3F0}" dt="2022-03-16T16:10:19.941" v="2235" actId="478"/>
          <ac:picMkLst>
            <pc:docMk/>
            <pc:sldMk cId="1205685127" sldId="405"/>
            <ac:picMk id="12290" creationId="{4AA0BBAD-D3D1-4BDE-A76C-690BF18A4814}"/>
          </ac:picMkLst>
        </pc:picChg>
        <pc:picChg chg="add mod">
          <ac:chgData name="Gerjan de Ruiter" userId="5d7c516b-9dcd-41a8-99d3-54425d29895b" providerId="ADAL" clId="{C57CCAE2-AB8B-442D-94F3-5375422CA3F0}" dt="2022-03-16T16:13:14.157" v="2459" actId="1076"/>
          <ac:picMkLst>
            <pc:docMk/>
            <pc:sldMk cId="1205685127" sldId="405"/>
            <ac:picMk id="12292" creationId="{940FC242-6DA7-4AE6-809B-859A5BE98A20}"/>
          </ac:picMkLst>
        </pc:picChg>
      </pc:sldChg>
      <pc:sldChg chg="add del">
        <pc:chgData name="Gerjan de Ruiter" userId="5d7c516b-9dcd-41a8-99d3-54425d29895b" providerId="ADAL" clId="{C57CCAE2-AB8B-442D-94F3-5375422CA3F0}" dt="2022-03-16T15:52:09.539" v="1594"/>
        <pc:sldMkLst>
          <pc:docMk/>
          <pc:sldMk cId="1577513766" sldId="405"/>
        </pc:sldMkLst>
      </pc:sldChg>
      <pc:sldChg chg="addSp delSp modSp add mod modAnim modNotesTx">
        <pc:chgData name="Gerjan de Ruiter" userId="5d7c516b-9dcd-41a8-99d3-54425d29895b" providerId="ADAL" clId="{C57CCAE2-AB8B-442D-94F3-5375422CA3F0}" dt="2022-03-17T06:23:35.046" v="2544" actId="20577"/>
        <pc:sldMkLst>
          <pc:docMk/>
          <pc:sldMk cId="2881157232" sldId="406"/>
        </pc:sldMkLst>
        <pc:spChg chg="mod">
          <ac:chgData name="Gerjan de Ruiter" userId="5d7c516b-9dcd-41a8-99d3-54425d29895b" providerId="ADAL" clId="{C57CCAE2-AB8B-442D-94F3-5375422CA3F0}" dt="2022-03-16T15:59:22.016" v="1876" actId="1076"/>
          <ac:spMkLst>
            <pc:docMk/>
            <pc:sldMk cId="2881157232" sldId="406"/>
            <ac:spMk id="2" creationId="{3575F1ED-D5DA-491E-8A77-9D4D79B3017C}"/>
          </ac:spMkLst>
        </pc:spChg>
        <pc:spChg chg="mod">
          <ac:chgData name="Gerjan de Ruiter" userId="5d7c516b-9dcd-41a8-99d3-54425d29895b" providerId="ADAL" clId="{C57CCAE2-AB8B-442D-94F3-5375422CA3F0}" dt="2022-03-17T06:22:04.934" v="2461"/>
          <ac:spMkLst>
            <pc:docMk/>
            <pc:sldMk cId="2881157232" sldId="406"/>
            <ac:spMk id="3" creationId="{05C78EDB-6CA5-43B3-B4A3-8A1670056CC9}"/>
          </ac:spMkLst>
        </pc:spChg>
        <pc:spChg chg="del">
          <ac:chgData name="Gerjan de Ruiter" userId="5d7c516b-9dcd-41a8-99d3-54425d29895b" providerId="ADAL" clId="{C57CCAE2-AB8B-442D-94F3-5375422CA3F0}" dt="2022-03-16T15:53:21.590" v="1687" actId="478"/>
          <ac:spMkLst>
            <pc:docMk/>
            <pc:sldMk cId="2881157232" sldId="406"/>
            <ac:spMk id="4" creationId="{DCCA6CBA-670C-4612-8E3A-1A4D79C6E2FF}"/>
          </ac:spMkLst>
        </pc:spChg>
        <pc:spChg chg="mod">
          <ac:chgData name="Gerjan de Ruiter" userId="5d7c516b-9dcd-41a8-99d3-54425d29895b" providerId="ADAL" clId="{C57CCAE2-AB8B-442D-94F3-5375422CA3F0}" dt="2022-03-17T06:23:35.046" v="2544" actId="20577"/>
          <ac:spMkLst>
            <pc:docMk/>
            <pc:sldMk cId="2881157232" sldId="406"/>
            <ac:spMk id="5" creationId="{642C7E18-63FD-420D-906F-8BA78DD0B284}"/>
          </ac:spMkLst>
        </pc:spChg>
        <pc:spChg chg="add mod ord">
          <ac:chgData name="Gerjan de Ruiter" userId="5d7c516b-9dcd-41a8-99d3-54425d29895b" providerId="ADAL" clId="{C57CCAE2-AB8B-442D-94F3-5375422CA3F0}" dt="2022-03-16T15:55:49.975" v="1699" actId="167"/>
          <ac:spMkLst>
            <pc:docMk/>
            <pc:sldMk cId="2881157232" sldId="406"/>
            <ac:spMk id="6" creationId="{AC7E928E-FBCF-4BAE-A15B-5A9E3D4CB015}"/>
          </ac:spMkLst>
        </pc:spChg>
        <pc:spChg chg="add mod">
          <ac:chgData name="Gerjan de Ruiter" userId="5d7c516b-9dcd-41a8-99d3-54425d29895b" providerId="ADAL" clId="{C57CCAE2-AB8B-442D-94F3-5375422CA3F0}" dt="2022-03-16T15:56:23.211" v="1722" actId="1076"/>
          <ac:spMkLst>
            <pc:docMk/>
            <pc:sldMk cId="2881157232" sldId="406"/>
            <ac:spMk id="7" creationId="{FA19E896-BAD3-44FC-8014-FA407EC97889}"/>
          </ac:spMkLst>
        </pc:spChg>
        <pc:spChg chg="add mod">
          <ac:chgData name="Gerjan de Ruiter" userId="5d7c516b-9dcd-41a8-99d3-54425d29895b" providerId="ADAL" clId="{C57CCAE2-AB8B-442D-94F3-5375422CA3F0}" dt="2022-03-16T15:59:23.959" v="1877" actId="1076"/>
          <ac:spMkLst>
            <pc:docMk/>
            <pc:sldMk cId="2881157232" sldId="406"/>
            <ac:spMk id="8" creationId="{FAF738BC-952E-47BD-B4DB-D9EA3375ECEE}"/>
          </ac:spMkLst>
        </pc:spChg>
        <pc:spChg chg="add mod">
          <ac:chgData name="Gerjan de Ruiter" userId="5d7c516b-9dcd-41a8-99d3-54425d29895b" providerId="ADAL" clId="{C57CCAE2-AB8B-442D-94F3-5375422CA3F0}" dt="2022-03-16T16:00:18.480" v="1887" actId="1076"/>
          <ac:spMkLst>
            <pc:docMk/>
            <pc:sldMk cId="2881157232" sldId="406"/>
            <ac:spMk id="9" creationId="{8EF1E67B-B6B1-4E8D-8EA5-151325E4F511}"/>
          </ac:spMkLst>
        </pc:spChg>
        <pc:spChg chg="add mod">
          <ac:chgData name="Gerjan de Ruiter" userId="5d7c516b-9dcd-41a8-99d3-54425d29895b" providerId="ADAL" clId="{C57CCAE2-AB8B-442D-94F3-5375422CA3F0}" dt="2022-03-16T16:00:21.449" v="1888" actId="1076"/>
          <ac:spMkLst>
            <pc:docMk/>
            <pc:sldMk cId="2881157232" sldId="406"/>
            <ac:spMk id="10" creationId="{41D30A7D-420C-4487-8077-5513A187B4A7}"/>
          </ac:spMkLst>
        </pc:spChg>
        <pc:spChg chg="add del mod">
          <ac:chgData name="Gerjan de Ruiter" userId="5d7c516b-9dcd-41a8-99d3-54425d29895b" providerId="ADAL" clId="{C57CCAE2-AB8B-442D-94F3-5375422CA3F0}" dt="2022-03-16T15:56:47.272" v="1731" actId="478"/>
          <ac:spMkLst>
            <pc:docMk/>
            <pc:sldMk cId="2881157232" sldId="406"/>
            <ac:spMk id="11" creationId="{CB7C6162-8606-43F5-B280-089F331D310B}"/>
          </ac:spMkLst>
        </pc:spChg>
        <pc:spChg chg="add mod">
          <ac:chgData name="Gerjan de Ruiter" userId="5d7c516b-9dcd-41a8-99d3-54425d29895b" providerId="ADAL" clId="{C57CCAE2-AB8B-442D-94F3-5375422CA3F0}" dt="2022-03-16T15:59:57.013" v="1884" actId="1076"/>
          <ac:spMkLst>
            <pc:docMk/>
            <pc:sldMk cId="2881157232" sldId="406"/>
            <ac:spMk id="12" creationId="{2563CE81-F05A-4E3F-A09C-D6981F9E3792}"/>
          </ac:spMkLst>
        </pc:spChg>
        <pc:spChg chg="add mod">
          <ac:chgData name="Gerjan de Ruiter" userId="5d7c516b-9dcd-41a8-99d3-54425d29895b" providerId="ADAL" clId="{C57CCAE2-AB8B-442D-94F3-5375422CA3F0}" dt="2022-03-16T16:00:26.553" v="1889" actId="1076"/>
          <ac:spMkLst>
            <pc:docMk/>
            <pc:sldMk cId="2881157232" sldId="406"/>
            <ac:spMk id="13" creationId="{9DA45D9B-5AE4-4D7F-B5A0-852BC63CEF64}"/>
          </ac:spMkLst>
        </pc:spChg>
        <pc:spChg chg="add mod">
          <ac:chgData name="Gerjan de Ruiter" userId="5d7c516b-9dcd-41a8-99d3-54425d29895b" providerId="ADAL" clId="{C57CCAE2-AB8B-442D-94F3-5375422CA3F0}" dt="2022-03-16T16:00:35.020" v="1890" actId="1076"/>
          <ac:spMkLst>
            <pc:docMk/>
            <pc:sldMk cId="2881157232" sldId="406"/>
            <ac:spMk id="14" creationId="{B7ADB5CC-C9B6-4D33-9FD8-21C6CBCCB640}"/>
          </ac:spMkLst>
        </pc:spChg>
        <pc:picChg chg="add mod">
          <ac:chgData name="Gerjan de Ruiter" userId="5d7c516b-9dcd-41a8-99d3-54425d29895b" providerId="ADAL" clId="{C57CCAE2-AB8B-442D-94F3-5375422CA3F0}" dt="2022-03-16T16:09:34.996" v="2233" actId="1076"/>
          <ac:picMkLst>
            <pc:docMk/>
            <pc:sldMk cId="2881157232" sldId="406"/>
            <ac:picMk id="32" creationId="{216307B1-184B-4CF9-BBC6-C020421F3915}"/>
          </ac:picMkLst>
        </pc:picChg>
        <pc:cxnChg chg="add mod">
          <ac:chgData name="Gerjan de Ruiter" userId="5d7c516b-9dcd-41a8-99d3-54425d29895b" providerId="ADAL" clId="{C57CCAE2-AB8B-442D-94F3-5375422CA3F0}" dt="2022-03-16T16:00:45.862" v="1892" actId="13822"/>
          <ac:cxnSpMkLst>
            <pc:docMk/>
            <pc:sldMk cId="2881157232" sldId="406"/>
            <ac:cxnSpMk id="16" creationId="{74CB2742-8F98-4518-83A8-DE742267C9F8}"/>
          </ac:cxnSpMkLst>
        </pc:cxnChg>
        <pc:cxnChg chg="add mod">
          <ac:chgData name="Gerjan de Ruiter" userId="5d7c516b-9dcd-41a8-99d3-54425d29895b" providerId="ADAL" clId="{C57CCAE2-AB8B-442D-94F3-5375422CA3F0}" dt="2022-03-16T16:00:53.236" v="1895" actId="14100"/>
          <ac:cxnSpMkLst>
            <pc:docMk/>
            <pc:sldMk cId="2881157232" sldId="406"/>
            <ac:cxnSpMk id="17" creationId="{25B922E1-0FF7-4DB7-B7CE-F1617F01E8B4}"/>
          </ac:cxnSpMkLst>
        </pc:cxnChg>
        <pc:cxnChg chg="add mod">
          <ac:chgData name="Gerjan de Ruiter" userId="5d7c516b-9dcd-41a8-99d3-54425d29895b" providerId="ADAL" clId="{C57CCAE2-AB8B-442D-94F3-5375422CA3F0}" dt="2022-03-16T16:00:59.354" v="1898" actId="14100"/>
          <ac:cxnSpMkLst>
            <pc:docMk/>
            <pc:sldMk cId="2881157232" sldId="406"/>
            <ac:cxnSpMk id="19" creationId="{6FD70402-94E5-4D5C-AEBC-0D0995E25932}"/>
          </ac:cxnSpMkLst>
        </pc:cxnChg>
        <pc:cxnChg chg="add mod">
          <ac:chgData name="Gerjan de Ruiter" userId="5d7c516b-9dcd-41a8-99d3-54425d29895b" providerId="ADAL" clId="{C57CCAE2-AB8B-442D-94F3-5375422CA3F0}" dt="2022-03-16T16:01:15.234" v="1903" actId="14100"/>
          <ac:cxnSpMkLst>
            <pc:docMk/>
            <pc:sldMk cId="2881157232" sldId="406"/>
            <ac:cxnSpMk id="21" creationId="{9C0964E4-D514-4502-868F-B34ED46442A7}"/>
          </ac:cxnSpMkLst>
        </pc:cxnChg>
        <pc:cxnChg chg="add mod">
          <ac:chgData name="Gerjan de Ruiter" userId="5d7c516b-9dcd-41a8-99d3-54425d29895b" providerId="ADAL" clId="{C57CCAE2-AB8B-442D-94F3-5375422CA3F0}" dt="2022-03-16T16:01:21.836" v="1906" actId="14100"/>
          <ac:cxnSpMkLst>
            <pc:docMk/>
            <pc:sldMk cId="2881157232" sldId="406"/>
            <ac:cxnSpMk id="25" creationId="{5428E4B3-E098-412B-B79E-5CF78B268FC8}"/>
          </ac:cxnSpMkLst>
        </pc:cxnChg>
        <pc:cxnChg chg="add mod">
          <ac:chgData name="Gerjan de Ruiter" userId="5d7c516b-9dcd-41a8-99d3-54425d29895b" providerId="ADAL" clId="{C57CCAE2-AB8B-442D-94F3-5375422CA3F0}" dt="2022-03-16T16:01:37.742" v="1912" actId="14100"/>
          <ac:cxnSpMkLst>
            <pc:docMk/>
            <pc:sldMk cId="2881157232" sldId="406"/>
            <ac:cxnSpMk id="27" creationId="{42F0E6FE-2335-460C-A935-62D14419149D}"/>
          </ac:cxnSpMkLst>
        </pc:cxnChg>
        <pc:cxnChg chg="add mod">
          <ac:chgData name="Gerjan de Ruiter" userId="5d7c516b-9dcd-41a8-99d3-54425d29895b" providerId="ADAL" clId="{C57CCAE2-AB8B-442D-94F3-5375422CA3F0}" dt="2022-03-17T06:23:09.730" v="2482" actId="1076"/>
          <ac:cxnSpMkLst>
            <pc:docMk/>
            <pc:sldMk cId="2881157232" sldId="406"/>
            <ac:cxnSpMk id="34" creationId="{B64446A8-535D-4F40-8FCB-8FA67F3E4E9F}"/>
          </ac:cxnSpMkLst>
        </pc:cxnChg>
      </pc:sldChg>
      <pc:sldChg chg="addSp delSp modSp new mod ord modClrScheme chgLayout">
        <pc:chgData name="Gerjan de Ruiter" userId="5d7c516b-9dcd-41a8-99d3-54425d29895b" providerId="ADAL" clId="{C57CCAE2-AB8B-442D-94F3-5375422CA3F0}" dt="2022-03-17T07:31:34.426" v="2692"/>
        <pc:sldMkLst>
          <pc:docMk/>
          <pc:sldMk cId="952101210" sldId="407"/>
        </pc:sldMkLst>
        <pc:spChg chg="del">
          <ac:chgData name="Gerjan de Ruiter" userId="5d7c516b-9dcd-41a8-99d3-54425d29895b" providerId="ADAL" clId="{C57CCAE2-AB8B-442D-94F3-5375422CA3F0}" dt="2022-03-16T16:05:04.845" v="2226" actId="26606"/>
          <ac:spMkLst>
            <pc:docMk/>
            <pc:sldMk cId="952101210" sldId="407"/>
            <ac:spMk id="2" creationId="{764E839E-3FE6-4BCE-A051-C7B6B099899D}"/>
          </ac:spMkLst>
        </pc:spChg>
        <pc:spChg chg="del">
          <ac:chgData name="Gerjan de Ruiter" userId="5d7c516b-9dcd-41a8-99d3-54425d29895b" providerId="ADAL" clId="{C57CCAE2-AB8B-442D-94F3-5375422CA3F0}" dt="2022-03-16T16:05:04.845" v="2226" actId="26606"/>
          <ac:spMkLst>
            <pc:docMk/>
            <pc:sldMk cId="952101210" sldId="407"/>
            <ac:spMk id="3" creationId="{88202F41-065D-4478-A542-65C82814C9BF}"/>
          </ac:spMkLst>
        </pc:spChg>
        <pc:spChg chg="del">
          <ac:chgData name="Gerjan de Ruiter" userId="5d7c516b-9dcd-41a8-99d3-54425d29895b" providerId="ADAL" clId="{C57CCAE2-AB8B-442D-94F3-5375422CA3F0}" dt="2022-03-16T16:05:01.573" v="2225"/>
          <ac:spMkLst>
            <pc:docMk/>
            <pc:sldMk cId="952101210" sldId="407"/>
            <ac:spMk id="4" creationId="{831174BC-F935-4B39-8881-4FF1B04F6236}"/>
          </ac:spMkLst>
        </pc:spChg>
        <pc:spChg chg="del">
          <ac:chgData name="Gerjan de Ruiter" userId="5d7c516b-9dcd-41a8-99d3-54425d29895b" providerId="ADAL" clId="{C57CCAE2-AB8B-442D-94F3-5375422CA3F0}" dt="2022-03-16T16:05:04.845" v="2226" actId="26606"/>
          <ac:spMkLst>
            <pc:docMk/>
            <pc:sldMk cId="952101210" sldId="407"/>
            <ac:spMk id="5" creationId="{A01107FB-AA8F-4CE1-A710-32C9D6213B8F}"/>
          </ac:spMkLst>
        </pc:spChg>
        <pc:spChg chg="add mod">
          <ac:chgData name="Gerjan de Ruiter" userId="5d7c516b-9dcd-41a8-99d3-54425d29895b" providerId="ADAL" clId="{C57CCAE2-AB8B-442D-94F3-5375422CA3F0}" dt="2022-03-17T07:31:34.426" v="2692"/>
          <ac:spMkLst>
            <pc:docMk/>
            <pc:sldMk cId="952101210" sldId="407"/>
            <ac:spMk id="7" creationId="{4B5315F3-31E7-4444-8712-48BE8335632E}"/>
          </ac:spMkLst>
        </pc:spChg>
        <pc:picChg chg="add mod">
          <ac:chgData name="Gerjan de Ruiter" userId="5d7c516b-9dcd-41a8-99d3-54425d29895b" providerId="ADAL" clId="{C57CCAE2-AB8B-442D-94F3-5375422CA3F0}" dt="2022-03-16T16:05:04.845" v="2226" actId="26606"/>
          <ac:picMkLst>
            <pc:docMk/>
            <pc:sldMk cId="952101210" sldId="407"/>
            <ac:picMk id="11266" creationId="{232FB651-F5B1-4548-B5A8-86D198EDDEE6}"/>
          </ac:picMkLst>
        </pc:picChg>
      </pc:sldChg>
      <pc:sldChg chg="delSp modSp add mod delAnim modAnim">
        <pc:chgData name="Gerjan de Ruiter" userId="5d7c516b-9dcd-41a8-99d3-54425d29895b" providerId="ADAL" clId="{C57CCAE2-AB8B-442D-94F3-5375422CA3F0}" dt="2022-03-17T07:31:20.628" v="2689" actId="20577"/>
        <pc:sldMkLst>
          <pc:docMk/>
          <pc:sldMk cId="3188572583" sldId="408"/>
        </pc:sldMkLst>
        <pc:spChg chg="mod">
          <ac:chgData name="Gerjan de Ruiter" userId="5d7c516b-9dcd-41a8-99d3-54425d29895b" providerId="ADAL" clId="{C57CCAE2-AB8B-442D-94F3-5375422CA3F0}" dt="2022-03-17T07:30:37.786" v="2556" actId="20577"/>
          <ac:spMkLst>
            <pc:docMk/>
            <pc:sldMk cId="3188572583" sldId="408"/>
            <ac:spMk id="2" creationId="{3575F1ED-D5DA-491E-8A77-9D4D79B3017C}"/>
          </ac:spMkLst>
        </pc:spChg>
        <pc:spChg chg="mod">
          <ac:chgData name="Gerjan de Ruiter" userId="5d7c516b-9dcd-41a8-99d3-54425d29895b" providerId="ADAL" clId="{C57CCAE2-AB8B-442D-94F3-5375422CA3F0}" dt="2022-03-17T07:31:20.628" v="2689" actId="20577"/>
          <ac:spMkLst>
            <pc:docMk/>
            <pc:sldMk cId="3188572583" sldId="408"/>
            <ac:spMk id="3" creationId="{05C78EDB-6CA5-43B3-B4A3-8A1670056CC9}"/>
          </ac:spMkLst>
        </pc:spChg>
        <pc:picChg chg="del">
          <ac:chgData name="Gerjan de Ruiter" userId="5d7c516b-9dcd-41a8-99d3-54425d29895b" providerId="ADAL" clId="{C57CCAE2-AB8B-442D-94F3-5375422CA3F0}" dt="2022-03-17T07:30:28.576" v="2546" actId="478"/>
          <ac:picMkLst>
            <pc:docMk/>
            <pc:sldMk cId="3188572583" sldId="408"/>
            <ac:picMk id="32" creationId="{216307B1-184B-4CF9-BBC6-C020421F3915}"/>
          </ac:picMkLst>
        </pc:picChg>
      </pc:sldChg>
      <pc:sldChg chg="addSp delSp modSp new mod modAnim">
        <pc:chgData name="Gerjan de Ruiter" userId="5d7c516b-9dcd-41a8-99d3-54425d29895b" providerId="ADAL" clId="{C57CCAE2-AB8B-442D-94F3-5375422CA3F0}" dt="2022-03-17T07:38:10.632" v="2996"/>
        <pc:sldMkLst>
          <pc:docMk/>
          <pc:sldMk cId="3992140378" sldId="409"/>
        </pc:sldMkLst>
        <pc:spChg chg="mod">
          <ac:chgData name="Gerjan de Ruiter" userId="5d7c516b-9dcd-41a8-99d3-54425d29895b" providerId="ADAL" clId="{C57CCAE2-AB8B-442D-94F3-5375422CA3F0}" dt="2022-03-17T07:34:03.145" v="2742" actId="14100"/>
          <ac:spMkLst>
            <pc:docMk/>
            <pc:sldMk cId="3992140378" sldId="409"/>
            <ac:spMk id="2" creationId="{370F12AD-6E12-44FE-9DFC-ED0641109581}"/>
          </ac:spMkLst>
        </pc:spChg>
        <pc:spChg chg="mod">
          <ac:chgData name="Gerjan de Ruiter" userId="5d7c516b-9dcd-41a8-99d3-54425d29895b" providerId="ADAL" clId="{C57CCAE2-AB8B-442D-94F3-5375422CA3F0}" dt="2022-03-17T07:35:27.129" v="2986" actId="20577"/>
          <ac:spMkLst>
            <pc:docMk/>
            <pc:sldMk cId="3992140378" sldId="409"/>
            <ac:spMk id="3" creationId="{F1C3F781-D05E-4834-9D32-C971D3634F5D}"/>
          </ac:spMkLst>
        </pc:spChg>
        <pc:spChg chg="del">
          <ac:chgData name="Gerjan de Ruiter" userId="5d7c516b-9dcd-41a8-99d3-54425d29895b" providerId="ADAL" clId="{C57CCAE2-AB8B-442D-94F3-5375422CA3F0}" dt="2022-03-17T07:33:51.628" v="2739"/>
          <ac:spMkLst>
            <pc:docMk/>
            <pc:sldMk cId="3992140378" sldId="409"/>
            <ac:spMk id="4" creationId="{960C63A5-9058-47D1-9D89-A6718D1001DF}"/>
          </ac:spMkLst>
        </pc:spChg>
        <pc:picChg chg="add mod">
          <ac:chgData name="Gerjan de Ruiter" userId="5d7c516b-9dcd-41a8-99d3-54425d29895b" providerId="ADAL" clId="{C57CCAE2-AB8B-442D-94F3-5375422CA3F0}" dt="2022-03-17T07:38:06.684" v="2994" actId="14100"/>
          <ac:picMkLst>
            <pc:docMk/>
            <pc:sldMk cId="3992140378" sldId="409"/>
            <ac:picMk id="6" creationId="{13757C02-5AD3-4443-95FA-083A38B93929}"/>
          </ac:picMkLst>
        </pc:picChg>
        <pc:picChg chg="add mod">
          <ac:chgData name="Gerjan de Ruiter" userId="5d7c516b-9dcd-41a8-99d3-54425d29895b" providerId="ADAL" clId="{C57CCAE2-AB8B-442D-94F3-5375422CA3F0}" dt="2022-03-17T07:38:07.556" v="2995" actId="1076"/>
          <ac:picMkLst>
            <pc:docMk/>
            <pc:sldMk cId="3992140378" sldId="409"/>
            <ac:picMk id="13314" creationId="{B428537D-0346-4C58-ABA4-97107A699506}"/>
          </ac:picMkLst>
        </pc:picChg>
      </pc:sldChg>
      <pc:sldChg chg="modSp new mod">
        <pc:chgData name="Gerjan de Ruiter" userId="5d7c516b-9dcd-41a8-99d3-54425d29895b" providerId="ADAL" clId="{C57CCAE2-AB8B-442D-94F3-5375422CA3F0}" dt="2022-03-17T07:50:57.858" v="3277" actId="20577"/>
        <pc:sldMkLst>
          <pc:docMk/>
          <pc:sldMk cId="1222136076" sldId="410"/>
        </pc:sldMkLst>
        <pc:spChg chg="mod">
          <ac:chgData name="Gerjan de Ruiter" userId="5d7c516b-9dcd-41a8-99d3-54425d29895b" providerId="ADAL" clId="{C57CCAE2-AB8B-442D-94F3-5375422CA3F0}" dt="2022-03-17T07:49:35.698" v="3023" actId="20577"/>
          <ac:spMkLst>
            <pc:docMk/>
            <pc:sldMk cId="1222136076" sldId="410"/>
            <ac:spMk id="2" creationId="{A57CC1CC-A31A-4F01-A68B-3F3D3B08F7F1}"/>
          </ac:spMkLst>
        </pc:spChg>
        <pc:spChg chg="mod">
          <ac:chgData name="Gerjan de Ruiter" userId="5d7c516b-9dcd-41a8-99d3-54425d29895b" providerId="ADAL" clId="{C57CCAE2-AB8B-442D-94F3-5375422CA3F0}" dt="2022-03-17T07:50:57.858" v="3277" actId="20577"/>
          <ac:spMkLst>
            <pc:docMk/>
            <pc:sldMk cId="1222136076" sldId="410"/>
            <ac:spMk id="3" creationId="{D680BECF-886C-4648-BDE3-FDA2FBDE74CC}"/>
          </ac:spMkLst>
        </pc:spChg>
      </pc:sldChg>
      <pc:sldMasterChg chg="del delSldLayout">
        <pc:chgData name="Gerjan de Ruiter" userId="5d7c516b-9dcd-41a8-99d3-54425d29895b" providerId="ADAL" clId="{C57CCAE2-AB8B-442D-94F3-5375422CA3F0}" dt="2022-03-16T14:58:07.803" v="718" actId="700"/>
        <pc:sldMasterMkLst>
          <pc:docMk/>
          <pc:sldMasterMk cId="373416860" sldId="2147483648"/>
        </pc:sldMasterMkLst>
        <pc:sldLayoutChg chg="del">
          <pc:chgData name="Gerjan de Ruiter" userId="5d7c516b-9dcd-41a8-99d3-54425d29895b" providerId="ADAL" clId="{C57CCAE2-AB8B-442D-94F3-5375422CA3F0}" dt="2022-03-16T14:58:07.803" v="718" actId="700"/>
          <pc:sldLayoutMkLst>
            <pc:docMk/>
            <pc:sldMasterMk cId="373416860" sldId="2147483648"/>
            <pc:sldLayoutMk cId="918169" sldId="2147483649"/>
          </pc:sldLayoutMkLst>
        </pc:sldLayoutChg>
        <pc:sldLayoutChg chg="del">
          <pc:chgData name="Gerjan de Ruiter" userId="5d7c516b-9dcd-41a8-99d3-54425d29895b" providerId="ADAL" clId="{C57CCAE2-AB8B-442D-94F3-5375422CA3F0}" dt="2022-03-16T14:58:07.803" v="718" actId="700"/>
          <pc:sldLayoutMkLst>
            <pc:docMk/>
            <pc:sldMasterMk cId="373416860" sldId="2147483648"/>
            <pc:sldLayoutMk cId="3135032598" sldId="2147483650"/>
          </pc:sldLayoutMkLst>
        </pc:sldLayoutChg>
        <pc:sldLayoutChg chg="del">
          <pc:chgData name="Gerjan de Ruiter" userId="5d7c516b-9dcd-41a8-99d3-54425d29895b" providerId="ADAL" clId="{C57CCAE2-AB8B-442D-94F3-5375422CA3F0}" dt="2022-03-16T14:58:07.803" v="718" actId="700"/>
          <pc:sldLayoutMkLst>
            <pc:docMk/>
            <pc:sldMasterMk cId="373416860" sldId="2147483648"/>
            <pc:sldLayoutMk cId="82024969" sldId="2147483651"/>
          </pc:sldLayoutMkLst>
        </pc:sldLayoutChg>
        <pc:sldLayoutChg chg="del">
          <pc:chgData name="Gerjan de Ruiter" userId="5d7c516b-9dcd-41a8-99d3-54425d29895b" providerId="ADAL" clId="{C57CCAE2-AB8B-442D-94F3-5375422CA3F0}" dt="2022-03-16T14:58:07.803" v="718" actId="700"/>
          <pc:sldLayoutMkLst>
            <pc:docMk/>
            <pc:sldMasterMk cId="373416860" sldId="2147483648"/>
            <pc:sldLayoutMk cId="2828697666" sldId="2147483652"/>
          </pc:sldLayoutMkLst>
        </pc:sldLayoutChg>
        <pc:sldLayoutChg chg="del">
          <pc:chgData name="Gerjan de Ruiter" userId="5d7c516b-9dcd-41a8-99d3-54425d29895b" providerId="ADAL" clId="{C57CCAE2-AB8B-442D-94F3-5375422CA3F0}" dt="2022-03-16T14:58:07.803" v="718" actId="700"/>
          <pc:sldLayoutMkLst>
            <pc:docMk/>
            <pc:sldMasterMk cId="373416860" sldId="2147483648"/>
            <pc:sldLayoutMk cId="3365507176" sldId="2147483653"/>
          </pc:sldLayoutMkLst>
        </pc:sldLayoutChg>
        <pc:sldLayoutChg chg="del">
          <pc:chgData name="Gerjan de Ruiter" userId="5d7c516b-9dcd-41a8-99d3-54425d29895b" providerId="ADAL" clId="{C57CCAE2-AB8B-442D-94F3-5375422CA3F0}" dt="2022-03-16T14:58:07.803" v="718" actId="700"/>
          <pc:sldLayoutMkLst>
            <pc:docMk/>
            <pc:sldMasterMk cId="373416860" sldId="2147483648"/>
            <pc:sldLayoutMk cId="973009232" sldId="2147483654"/>
          </pc:sldLayoutMkLst>
        </pc:sldLayoutChg>
        <pc:sldLayoutChg chg="del">
          <pc:chgData name="Gerjan de Ruiter" userId="5d7c516b-9dcd-41a8-99d3-54425d29895b" providerId="ADAL" clId="{C57CCAE2-AB8B-442D-94F3-5375422CA3F0}" dt="2022-03-16T14:58:07.803" v="718" actId="700"/>
          <pc:sldLayoutMkLst>
            <pc:docMk/>
            <pc:sldMasterMk cId="373416860" sldId="2147483648"/>
            <pc:sldLayoutMk cId="2080485814" sldId="2147483655"/>
          </pc:sldLayoutMkLst>
        </pc:sldLayoutChg>
        <pc:sldLayoutChg chg="del">
          <pc:chgData name="Gerjan de Ruiter" userId="5d7c516b-9dcd-41a8-99d3-54425d29895b" providerId="ADAL" clId="{C57CCAE2-AB8B-442D-94F3-5375422CA3F0}" dt="2022-03-16T14:58:07.803" v="718" actId="700"/>
          <pc:sldLayoutMkLst>
            <pc:docMk/>
            <pc:sldMasterMk cId="373416860" sldId="2147483648"/>
            <pc:sldLayoutMk cId="3155057707" sldId="2147483656"/>
          </pc:sldLayoutMkLst>
        </pc:sldLayoutChg>
        <pc:sldLayoutChg chg="del">
          <pc:chgData name="Gerjan de Ruiter" userId="5d7c516b-9dcd-41a8-99d3-54425d29895b" providerId="ADAL" clId="{C57CCAE2-AB8B-442D-94F3-5375422CA3F0}" dt="2022-03-16T14:58:07.803" v="718" actId="700"/>
          <pc:sldLayoutMkLst>
            <pc:docMk/>
            <pc:sldMasterMk cId="373416860" sldId="2147483648"/>
            <pc:sldLayoutMk cId="3401034654" sldId="2147483657"/>
          </pc:sldLayoutMkLst>
        </pc:sldLayoutChg>
        <pc:sldLayoutChg chg="del">
          <pc:chgData name="Gerjan de Ruiter" userId="5d7c516b-9dcd-41a8-99d3-54425d29895b" providerId="ADAL" clId="{C57CCAE2-AB8B-442D-94F3-5375422CA3F0}" dt="2022-03-16T14:58:07.803" v="718" actId="700"/>
          <pc:sldLayoutMkLst>
            <pc:docMk/>
            <pc:sldMasterMk cId="373416860" sldId="2147483648"/>
            <pc:sldLayoutMk cId="4078453650" sldId="2147483658"/>
          </pc:sldLayoutMkLst>
        </pc:sldLayoutChg>
        <pc:sldLayoutChg chg="del">
          <pc:chgData name="Gerjan de Ruiter" userId="5d7c516b-9dcd-41a8-99d3-54425d29895b" providerId="ADAL" clId="{C57CCAE2-AB8B-442D-94F3-5375422CA3F0}" dt="2022-03-16T14:58:07.803" v="718" actId="700"/>
          <pc:sldLayoutMkLst>
            <pc:docMk/>
            <pc:sldMasterMk cId="373416860" sldId="2147483648"/>
            <pc:sldLayoutMk cId="1511809743"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E97B4F-D080-40A7-AF41-56F9F1642E99}" type="datetimeFigureOut">
              <a:rPr lang="nl-NL" smtClean="0"/>
              <a:t>30-3-2022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2961AE-C88E-4478-979F-7B1063EAECD9}" type="slidenum">
              <a:rPr lang="nl-NL" smtClean="0"/>
              <a:t>‹nr.›</a:t>
            </a:fld>
            <a:endParaRPr lang="nl-NL"/>
          </a:p>
        </p:txBody>
      </p:sp>
    </p:spTree>
    <p:extLst>
      <p:ext uri="{BB962C8B-B14F-4D97-AF65-F5344CB8AC3E}">
        <p14:creationId xmlns:p14="http://schemas.microsoft.com/office/powerpoint/2010/main" val="4195865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B186EF49-E5B7-4D1A-AB17-F546392B8C12}" type="slidenum">
              <a:rPr lang="nl-NL" smtClean="0"/>
              <a:t>2</a:t>
            </a:fld>
            <a:endParaRPr lang="nl-NL"/>
          </a:p>
        </p:txBody>
      </p:sp>
    </p:spTree>
    <p:extLst>
      <p:ext uri="{BB962C8B-B14F-4D97-AF65-F5344CB8AC3E}">
        <p14:creationId xmlns:p14="http://schemas.microsoft.com/office/powerpoint/2010/main" val="1639169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12961AE-C88E-4478-979F-7B1063EAECD9}" type="slidenum">
              <a:rPr lang="nl-NL" smtClean="0"/>
              <a:t>18</a:t>
            </a:fld>
            <a:endParaRPr lang="nl-NL"/>
          </a:p>
        </p:txBody>
      </p:sp>
    </p:spTree>
    <p:extLst>
      <p:ext uri="{BB962C8B-B14F-4D97-AF65-F5344CB8AC3E}">
        <p14:creationId xmlns:p14="http://schemas.microsoft.com/office/powerpoint/2010/main" val="3783432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12961AE-C88E-4478-979F-7B1063EAECD9}" type="slidenum">
              <a:rPr lang="nl-NL" smtClean="0"/>
              <a:t>19</a:t>
            </a:fld>
            <a:endParaRPr lang="nl-NL"/>
          </a:p>
        </p:txBody>
      </p:sp>
    </p:spTree>
    <p:extLst>
      <p:ext uri="{BB962C8B-B14F-4D97-AF65-F5344CB8AC3E}">
        <p14:creationId xmlns:p14="http://schemas.microsoft.com/office/powerpoint/2010/main" val="360080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SAMENGEVAT</a:t>
            </a:r>
            <a:r>
              <a:rPr lang="nl-NL" dirty="0"/>
              <a:t> </a:t>
            </a:r>
          </a:p>
          <a:p>
            <a:r>
              <a:rPr lang="nl-NL" dirty="0"/>
              <a:t>Bedrijven innoveren en werken samen om grondstoffen én werknemers maximaal in te zetten. De sociale en economische schokken die samenhangen met deze </a:t>
            </a:r>
            <a:r>
              <a:rPr lang="nl-NL" dirty="0" err="1"/>
              <a:t>hypercompetitieve</a:t>
            </a:r>
            <a:r>
              <a:rPr lang="nl-NL" dirty="0"/>
              <a:t> economie worden keer op keer met een snelle, maar oppervlakkige oplossing afgedaan. Voor werkenden wordt het ontwikkelen van nieuwe vaardigheden een overlevingsstrategie. Dit model pakt goed uit voor de winstgevendheid van bedrijven en de concurrentiepositie van Nederland, zeker op korte termijn. </a:t>
            </a:r>
          </a:p>
          <a:p>
            <a:endParaRPr lang="nl-NL" dirty="0"/>
          </a:p>
          <a:p>
            <a:r>
              <a:rPr lang="nl-NL" b="1" dirty="0"/>
              <a:t>DEALBREAKER: TEKORT AAN MENSEN </a:t>
            </a:r>
          </a:p>
          <a:p>
            <a:r>
              <a:rPr lang="nl-NL" dirty="0"/>
              <a:t>Niets lijkt een bloeiende economie in de weg te staan. Ware het niet dat het nijpende personeelstekort een regelrechte </a:t>
            </a:r>
            <a:r>
              <a:rPr lang="nl-NL" dirty="0" err="1"/>
              <a:t>dealbreaker</a:t>
            </a:r>
            <a:r>
              <a:rPr lang="nl-NL" dirty="0"/>
              <a:t> is. ‘Menselijk kapitaal’ heeft een geheel nieuwe lading gekregen; het aantrekken en benutten van talent is noodzakelijk om überhaupt te kunnen blijven groeien. Dit heeft de positie van werknemers versterkt. </a:t>
            </a:r>
          </a:p>
          <a:p>
            <a:endParaRPr lang="nl-NL" dirty="0"/>
          </a:p>
          <a:p>
            <a:r>
              <a:rPr lang="nl-NL" b="1" dirty="0"/>
              <a:t>NIEUWE VAARDIGHEDEN LEREN OM CONCURREREND TE BLIJVEN </a:t>
            </a:r>
          </a:p>
          <a:p>
            <a:r>
              <a:rPr lang="nl-NL" dirty="0"/>
              <a:t>Om onze koppositie te behouden en steeds nieuwe innovaties te ontwikkelen is de rol van bedrijven groot, in relatie tot onderwijs en wetenschap. Zo krijgen kinderen al op jonge leeftijd les in ondernemen – bedrijven nemen dit deel van het curriculum voor hun rekening. “ 12 MVO NEDERLAND Werken in een meer circulaire economie Samen met het onderwijs en de wetenschap kijken zij continu welke vaardigheden mensen moeten aanleren en welke innovaties nodig zijn om te kunnen blijven concurreren op het gebied van circulair ondernemen. Ze doen er alles aan om werknemers en burgers zich deze nieuwe vaardigheden eigen te laten maken. Het vaardighedenpaspoort, waarvan wordt verwacht dat individuen dat voortdurend up-to-date houden, is dan ook volledig ingeburgerd. Een aantal taken wordt gerobotiseerd en geautomatiseerd, met name in productie en recycling. Digitale vaardigheden om deze innovaties te besturen zijn belangrijk, evenals sociale en sales-vaardigheden, samenwerken en systeemdenken. </a:t>
            </a:r>
          </a:p>
          <a:p>
            <a:endParaRPr lang="nl-NL" dirty="0"/>
          </a:p>
          <a:p>
            <a:r>
              <a:rPr lang="nl-NL" b="1" dirty="0"/>
              <a:t>HOGE PRESTATIEDRUK </a:t>
            </a:r>
          </a:p>
          <a:p>
            <a:r>
              <a:rPr lang="nl-NL" dirty="0"/>
              <a:t>De ondernemende mentaliteit maakt dat de maatschappij sterk gericht is op individuele groei. Identiteit wordt vooral ontleend aan werk en het bijdragen aan de (groene) groei. Mensen ervaren een hoge prestatiedruk en zijn daarin vooral op zichzelf aangewezen; falen is geen optie. De overheid staat op afstand en zorgt niet voor je wanneer je dreigt uit te vallen. Er treden dan ook terugkerende burn-outgolven op. Werkgevers zien de winst van hun bedrijf daardoor in gevaar komen. Steeds is hun heersende reactie op het uitvallen van medewerkers om hen op allerlei mogelijke manieren op de been – lees: productief – te houden, maar de maatregelen zijn veelal op de korte termijn gericht, denk aan kortstondige coaching en cursussen. De kritiek klinkt dat mensen min of meer zijn verworden tot </a:t>
            </a:r>
            <a:r>
              <a:rPr lang="nl-NL" dirty="0" err="1"/>
              <a:t>commodities</a:t>
            </a:r>
            <a:r>
              <a:rPr lang="nl-NL" dirty="0"/>
              <a:t>. </a:t>
            </a:r>
          </a:p>
          <a:p>
            <a:endParaRPr lang="nl-NL" dirty="0"/>
          </a:p>
          <a:p>
            <a:r>
              <a:rPr lang="nl-NL" b="1" dirty="0"/>
              <a:t>TALENT WORDT BENUT </a:t>
            </a:r>
          </a:p>
          <a:p>
            <a:r>
              <a:rPr lang="nl-NL" dirty="0"/>
              <a:t>De meer circulaire economie zorgt voor nieuwe banen en bedrijven, vooral op het gebied van </a:t>
            </a:r>
            <a:r>
              <a:rPr lang="nl-NL" dirty="0" err="1"/>
              <a:t>urban</a:t>
            </a:r>
            <a:r>
              <a:rPr lang="nl-NL" dirty="0"/>
              <a:t> </a:t>
            </a:r>
            <a:r>
              <a:rPr lang="nl-NL" dirty="0" err="1"/>
              <a:t>mining</a:t>
            </a:r>
            <a:r>
              <a:rPr lang="nl-NL" dirty="0"/>
              <a:t>, digitale registratie en de coördinatie van ketens. Na jaren van aanhoudende krapte realiseren werkgevers zich dat echt álle talenten nodig zijn om hun circulaire verdienmodel te realiseren, en dat die niet vanzelf naar hen toekomen. Ze verhogen de lonen van de schaarse talenten in alle lagen van de bevolking – variërend van data-wetenschappers tot ambachtslieden. Ambachten, reparatie en hergebruik zijn immers cruciaal. Om aan de enorme vraag te kunnen voldoen, gaan werkgevers en werknemers meer ‘</a:t>
            </a:r>
            <a:r>
              <a:rPr lang="nl-NL" dirty="0" err="1"/>
              <a:t>kameleondenken</a:t>
            </a:r>
            <a:r>
              <a:rPr lang="nl-NL" dirty="0"/>
              <a:t>’: de flexibele schil krijgt een veel grotere rol, medewerkers stromen sneller door, zzp’ers zetten hun kennis en talent vaker in bij verschillende bedrijven en ook interim werken wordt heel normaal. Alles om het talent dat voorhanden is continu zo goed mogelijk in te zetten – een circulair systeem op zich. De ‘war on talent’ betekent dat ook mensen met een afstand tot de arbeidsmarkt eindelijk aan de slag kunnen. Bovendien komen veel arbeidsmigranten op onze krappe arbeidsmarkt en bijbehorende hoge lonen af. We behouden echter alleen die mensen die bijdragen aan de economie; slechts arbeidsmigranten met gewilde vaardigheden krijgen een kans. </a:t>
            </a:r>
          </a:p>
          <a:p>
            <a:endParaRPr lang="nl-NL" dirty="0"/>
          </a:p>
          <a:p>
            <a:r>
              <a:rPr lang="nl-NL" b="1" dirty="0"/>
              <a:t>SOCIALE ONRUST </a:t>
            </a:r>
          </a:p>
          <a:p>
            <a:r>
              <a:rPr lang="nl-NL" dirty="0"/>
              <a:t>De prestatiedruk, de voortdurende krapte en de burn-outgolven leiden vanaf de jaren dertig tot toenemende sociale onrust. Een groep mensen kan (of wil) niet meekomen in de door marktdenken gedomineerde economie. Voor hen is nauwelijks een vangnet. Zij gaan dan ook protesteren – niet tegen de overheid, maar tegen ondernemers. Werknemers en zzp’ers verenigen zich sterk, als tegenwicht tegen de macht van de grote bedrijven: vakbonden zijn inmiddels getransformeerd tot moderne verenigingen. </a:t>
            </a:r>
          </a:p>
          <a:p>
            <a:endParaRPr lang="nl-NL" dirty="0"/>
          </a:p>
          <a:p>
            <a:r>
              <a:rPr lang="nl-NL" b="1" dirty="0"/>
              <a:t>SUCCES WORDT BEPAALD DOOR AANPASSINGSVERMOGEN</a:t>
            </a:r>
          </a:p>
          <a:p>
            <a:r>
              <a:rPr lang="nl-NL" dirty="0"/>
              <a:t> Ook qua ontwikkeling moeten individuen eigen verantwoordelijkheid nemen. Succes in je carrière wordt bepaald door de mate waarin je je kunt aanpassen aan deze liberale, groene markt: alleen als je leert leren kun je meedoen. Maar ook werkgevers investeren in het lerend vermogen van werknemers, onder andere met AI en AR. Hoewel de overheid het belangrijkste deel van het onderwijs blijft faciliteren, wordt een instrument als Leven Lang Ontwikkelen vooral gedreven vanuit (de behoefte van) het individu en gestimuleerd vanuit het bedrijfsleven. Employability-budgetten zijn uitgebreid, het belang van human </a:t>
            </a:r>
            <a:r>
              <a:rPr lang="nl-NL" dirty="0" err="1"/>
              <a:t>capital</a:t>
            </a:r>
            <a:r>
              <a:rPr lang="nl-NL" dirty="0"/>
              <a:t> wordt echt onderkend. Specialistische bedrijven spelen hierop in door </a:t>
            </a:r>
            <a:r>
              <a:rPr lang="nl-NL" dirty="0" err="1"/>
              <a:t>hr</a:t>
            </a:r>
            <a:r>
              <a:rPr lang="nl-NL" dirty="0"/>
              <a:t>-diensten en -kennis aan te bieden, aangezien niet elke ondernemer dit in zijn portefeuille heef</a:t>
            </a:r>
          </a:p>
        </p:txBody>
      </p:sp>
      <p:sp>
        <p:nvSpPr>
          <p:cNvPr id="4" name="Tijdelijke aanduiding voor dianummer 3"/>
          <p:cNvSpPr>
            <a:spLocks noGrp="1"/>
          </p:cNvSpPr>
          <p:nvPr>
            <p:ph type="sldNum" sz="quarter" idx="5"/>
          </p:nvPr>
        </p:nvSpPr>
        <p:spPr/>
        <p:txBody>
          <a:bodyPr/>
          <a:lstStyle/>
          <a:p>
            <a:fld id="{712961AE-C88E-4478-979F-7B1063EAECD9}" type="slidenum">
              <a:rPr lang="nl-NL" smtClean="0"/>
              <a:t>20</a:t>
            </a:fld>
            <a:endParaRPr lang="nl-NL"/>
          </a:p>
        </p:txBody>
      </p:sp>
    </p:spTree>
    <p:extLst>
      <p:ext uri="{BB962C8B-B14F-4D97-AF65-F5344CB8AC3E}">
        <p14:creationId xmlns:p14="http://schemas.microsoft.com/office/powerpoint/2010/main" val="4020347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SAMENGEVAT </a:t>
            </a:r>
          </a:p>
          <a:p>
            <a:r>
              <a:rPr lang="nl-NL" dirty="0"/>
              <a:t>De focus op brede welvaart en sociale structuren heeft de circulaire economie tot ‘lifestyle’ gemaakt. De overheid stimuleert kortere handelsketens en een nivellering van de arbeidsmarkt. Op de krappe arbeidsmarkt vragen werkenden om betekenisvol werk en is ‘Lang Leve Leren’ de nieuwe maatstaf. Dankzij automatisering en logistieke innovaties blijven grondstoffen en materialen in steeds wisselende toepassingen lang binnen de landsgrenzen. De bedrijvigheid in en het verdienvermogen van Nederland is vanwege deze ontwikkeling afgenomen</a:t>
            </a:r>
          </a:p>
          <a:p>
            <a:endParaRPr lang="nl-NL" dirty="0"/>
          </a:p>
          <a:p>
            <a:endParaRPr lang="nl-NL" dirty="0"/>
          </a:p>
          <a:p>
            <a:r>
              <a:rPr lang="nl-NL" b="1" dirty="0"/>
              <a:t>WERK MOET BETEKENISVOL ZIJN </a:t>
            </a:r>
          </a:p>
          <a:p>
            <a:r>
              <a:rPr lang="nl-NL" dirty="0"/>
              <a:t>De focus op brede welvaart heeft ook invloed op hoe we tegen werken aankijken. Als reactie op de onbevredigende situatie op de arbeidsmarkt begin jaren twintig gaan mensen op zoek naar balans en ‘zinvinding’, zowel binnen als buiten hun werk. Dat geldt zeker voor generatie Z en voor generatie </a:t>
            </a:r>
            <a:r>
              <a:rPr lang="nl-NL" dirty="0" err="1"/>
              <a:t>Alpha</a:t>
            </a:r>
            <a:r>
              <a:rPr lang="nl-NL" dirty="0"/>
              <a:t>, die haar intrede doet op de arbeidsmarkt. Werk moet betekenisvol zijn, in plaats van alleen geld opleveren. Werkgevers spelen in op deze wens tot zelfontplooiing – ze moeten wel, gezien de personeelsschaarste. Goed werkgeverschap wordt essentieel, menselijk kapitaal komt centraal te staan. Dit vertaalt zich in ‘beloning op maat’, afhankelijk van individuele wensen, zoals opleidingsmogelijkheden of andere kansen tot ontplooiing, extra vakantiedagen, of sportmogelijkheden. Daarnaast zien werkgevers in dat mensen vanwege hun behoefte aan betekenis ingezet willen worden op hun talenten. Werk is gericht op zingeving. We werken om te leven. De klassieke tegenstelling tussen werkgevers en werknemers verzacht. Ook informeel “ werk wordt gewaardeerd. </a:t>
            </a:r>
          </a:p>
          <a:p>
            <a:endParaRPr lang="nl-NL" dirty="0"/>
          </a:p>
          <a:p>
            <a:r>
              <a:rPr lang="nl-NL" b="1" dirty="0"/>
              <a:t>21 MVO NEDERLAND </a:t>
            </a:r>
          </a:p>
          <a:p>
            <a:r>
              <a:rPr lang="nl-NL" dirty="0"/>
              <a:t>Werken in een meer circulaire economie De standaard betaalde werkweek is 32 uur. Daarnaast krijgen mensen een dag per week om impact te maken op de samenleving, bijvoorbeeld als mantelzorger voor het vergrijzend deel van de samenleving, als vrijwilliger of als coach – deels betaald door hun werkgever, deels door de overheid. Onbetaald werk krijgt in het algemeen meer maatschappelijke waardering en indirecte of materiële vergoeding, waaronder belastingvoordeel. Ook mensen die dit werk doen, zorgen immers voor cohesie in de samenleving. </a:t>
            </a:r>
          </a:p>
          <a:p>
            <a:endParaRPr lang="nl-NL" dirty="0"/>
          </a:p>
          <a:p>
            <a:r>
              <a:rPr lang="nl-NL" b="1" dirty="0"/>
              <a:t>‘LANG LEVE LEREN’, GERICHT OP AANPASSINGSVERMOGEN </a:t>
            </a:r>
          </a:p>
          <a:p>
            <a:r>
              <a:rPr lang="nl-NL" dirty="0"/>
              <a:t>Door de grote (internationale) onzekerheden en de verschuiving van de waarde van werk komt er veel meer aandacht voor </a:t>
            </a:r>
            <a:r>
              <a:rPr lang="nl-NL" dirty="0" err="1"/>
              <a:t>adaptiviteit</a:t>
            </a:r>
            <a:r>
              <a:rPr lang="nl-NL" dirty="0"/>
              <a:t>. Niet ‘Leven Lang Leren’, maar ‘Lang Leve Leren’ wordt geïntroduceerd, vooral gericht op het creëren en verder ontwikkelen van vaardigheden ten behoeve van werken in een circulaire economie; die worden belangrijker dan specialistische kennis. Al op de basisschool worden de vaardigheden die een persoon beheerst vastgelegd in een vaardighedenpaspoort. Tijdens de gehele school- en professionele loopbaan wordt dit paspoort voortdurend bijgehouden, om de vraag van werkgevers goed te laten aansluiten op het aanbod van werknemers. Ook voor werknemers zelf is het prettig dat zij over dit overzicht beschikken, zij kunnen zo actief hun loopbaan bepalen. </a:t>
            </a:r>
          </a:p>
          <a:p>
            <a:endParaRPr lang="nl-NL" dirty="0"/>
          </a:p>
          <a:p>
            <a:r>
              <a:rPr lang="nl-NL" b="1" dirty="0"/>
              <a:t>OVERHEID REGISSEERT VRAAG EN AANBOD VAN VAARDIGHEDEN </a:t>
            </a:r>
          </a:p>
          <a:p>
            <a:r>
              <a:rPr lang="nl-NL" dirty="0"/>
              <a:t>De overheid neemt de regie in het identificeren van die vaardigheden en het koppelen ervan aan de marktvraag. Het Rijk faciliteert hiervoor platformen, in samenwerking met het bedrijfsleven, burgers en lokale overheden en stimuleert partnerschappen tussen onderwijs en ondernemers. Dit laatste is noodzakelijk om onze kenniseconomie binnen de sectoren waarin we een groot belang hebben in stand te houden. Ook biedt de overheid financiële garanties aan opleidingen en studenten die het risico nemen om te kiezen voor opleidingen voor sectoren van de toekomst. Duurzaamheid en circulariteit zijn tot slot verweven door het hele curriculum, in plaats van als los vak. </a:t>
            </a:r>
          </a:p>
          <a:p>
            <a:endParaRPr lang="nl-NL" dirty="0"/>
          </a:p>
          <a:p>
            <a:r>
              <a:rPr lang="nl-NL" b="1" dirty="0"/>
              <a:t>AUTOMATISERING HAALT DE ROBOT UIT DE MENS </a:t>
            </a:r>
          </a:p>
          <a:p>
            <a:r>
              <a:rPr lang="nl-NL" dirty="0"/>
              <a:t>De verschuiving naar een meer circulaire economie vereist bijscholing naar andere arbeid: herontwerp, grondstofplanning, reparatie, en bijvoorbeeld </a:t>
            </a:r>
            <a:r>
              <a:rPr lang="nl-NL" dirty="0" err="1"/>
              <a:t>upcycling</a:t>
            </a:r>
            <a:r>
              <a:rPr lang="nl-NL" dirty="0"/>
              <a:t>. Gezien de focus op zinvinding lopen weinig mensen warm voor de repetitieve, zware kant van dat werk. Hoewel ze volop ruimte krijgen voor initiatief, moet de productiviteit wel op peil blijven. Daarom wordt er stevig ingezet op digitalisering en robotisering; niet ter vervanging, maar ter ondersteuning van arbeid. Technologie haalt de ‘robot’ uit de mens: het werk dat niet veilig, gezond en interessant is wordt geautomatiseerd. Slechte werkomstandigheden, zoals we die kennen uit distributiecentra, en nachtwerk nemen af. De maatschappelijke status van beroepen verandert. Mensen zien dat praktisch geschoolden een goede boterham verdienen. De milieustraat is bijvoorbeeld niet langer een plek waar je afgedankte spullen dumpt, maar een creatieve werkplaats waar producten en materialen dankzij ambachtslieden een nieuw leven krijgen en waar je niet alleen spullen brengt, maar ook haalt. </a:t>
            </a:r>
          </a:p>
          <a:p>
            <a:endParaRPr lang="nl-NL" dirty="0"/>
          </a:p>
          <a:p>
            <a:r>
              <a:rPr lang="nl-NL" b="1" dirty="0"/>
              <a:t>COACHING IN ONDERWIJS EN BEDRIJFSLEVEN </a:t>
            </a:r>
          </a:p>
          <a:p>
            <a:r>
              <a:rPr lang="nl-NL" dirty="0"/>
              <a:t>Zowel in het onderwijs als het bedrijfsleven is veel aandacht voor coaching. Het wordt ingezet als belangrijk middel om de vaardigheden van de huidige generatie over te dragen op de toekomstige. Mensen kunnen daarbij het ene moment ‘gezel’ zijn en het volgende ‘leermeester’. De overheid faciliteert dat mensen tegelijkertijd kunnen werken en coachen, zonder inkomen te verliezen. Ook SAMENGEVAT De focus op brede welvaart en sociale structuren heeft de circulaire economie tot ‘lifestyle’ gemaakt. De overheid stimuleert kortere handelsketens en een nivellering van de arbeidsmarkt. Op de krappe arbeidsmarkt vragen werkenden om betekenisvol werk en is ‘Lang Leve Leren’ de nieuwe maatstaf. Dankzij automatisering en logistieke innovaties blijven grondstoffen en materialen in steeds wisselende toepassingen lang binnen de landsgrenzen. De bedrijvigheid in en het verdienvermogen van Nederland is vanwege deze ontwikkeling afgenomen. kunnen werknemers zich met steun van de overheid omscholen, conform het ‘Lang Leve Leren’-gedachtegoed. Nederland gaat migratiepartnerschappen (inclusief asielquota’s) aan met enkele landen, zoals onze Benelux-partners. Maar wel onder voorwaarden: arbeidsmigratie mag niet leiden tot een braindrain en de opleiding van een migrant moet relevant zijn voor de Nederlandse economie. Ook krijgt de integratie van arbeidsmigranten veel aandacht van de overheid. </a:t>
            </a:r>
          </a:p>
          <a:p>
            <a:endParaRPr lang="nl-NL" dirty="0"/>
          </a:p>
          <a:p>
            <a:r>
              <a:rPr lang="nl-NL" b="1" dirty="0"/>
              <a:t>LOKALE ECOSYSTEMEN </a:t>
            </a:r>
          </a:p>
          <a:p>
            <a:r>
              <a:rPr lang="nl-NL" dirty="0"/>
              <a:t>Maatschappelijke organisaties en burgers nemen een belangrijke rol, om draagkracht te houden in het brede-welzijnsdenken en om iedereen mee te krijgen naar meer circulariteit. Zo gaan onderwijsinstellingen, sociale werkplaatsen en reguliere bedrijven lokaal ecosystemen vormen met circulaire hubs en ambachtscentra. </a:t>
            </a:r>
          </a:p>
        </p:txBody>
      </p:sp>
      <p:sp>
        <p:nvSpPr>
          <p:cNvPr id="4" name="Tijdelijke aanduiding voor dianummer 3"/>
          <p:cNvSpPr>
            <a:spLocks noGrp="1"/>
          </p:cNvSpPr>
          <p:nvPr>
            <p:ph type="sldNum" sz="quarter" idx="5"/>
          </p:nvPr>
        </p:nvSpPr>
        <p:spPr/>
        <p:txBody>
          <a:bodyPr/>
          <a:lstStyle/>
          <a:p>
            <a:fld id="{712961AE-C88E-4478-979F-7B1063EAECD9}" type="slidenum">
              <a:rPr lang="nl-NL" smtClean="0"/>
              <a:t>21</a:t>
            </a:fld>
            <a:endParaRPr lang="nl-NL"/>
          </a:p>
        </p:txBody>
      </p:sp>
    </p:spTree>
    <p:extLst>
      <p:ext uri="{BB962C8B-B14F-4D97-AF65-F5344CB8AC3E}">
        <p14:creationId xmlns:p14="http://schemas.microsoft.com/office/powerpoint/2010/main" val="861532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SAMENGEVAT </a:t>
            </a:r>
          </a:p>
          <a:p>
            <a:r>
              <a:rPr lang="nl-NL" dirty="0"/>
              <a:t>Op het onrustige en competitieve wereldtoneel is Nederland een veilige haven. Door de felle strijd om grondstoffen is het nodig om de handelsketens te verkorten, met als gevolg nieuwe ‘Hanzesteden’ rondom materialen. Efficiency is het nieuwe mantra, wat ook in de lange werkweken en op de arbeidsmarkt als geheel wordt gevoeld. Reparatie en hergebruik worden hoog gewaardeerd, vooral als het gaat om spullen uit de eigen stad of regio. De kleinschaligheid leidt tot meer zorg voor naasten, een grotere informele economie en de opkomst van nieuwe ambachten. Ondernemerschap wordt gestimuleerd, maar internationale groei blijft buiten bereik. </a:t>
            </a:r>
          </a:p>
          <a:p>
            <a:endParaRPr lang="nl-NL" dirty="0"/>
          </a:p>
          <a:p>
            <a:r>
              <a:rPr lang="nl-NL" b="1" dirty="0"/>
              <a:t>WERKNEMER KRIJGT MEER ZEKERHEID, MAAR PROFITEERT VERDER NIET </a:t>
            </a:r>
          </a:p>
          <a:p>
            <a:r>
              <a:rPr lang="nl-NL" dirty="0"/>
              <a:t>Door het tekort aan werknemers – de circulaire economie vraagt meer arbeidskrachten en we laten weinig mensen van buiten toe – is de werkdruk hoog en de werkweek lang: 45 uur. De productiviteit per werknemer moet omhoog, wat de werkprivébalans onder druk zet. Innovatieve oplossingen voor dit probleem blijven uit. Arbeid is erg gewild, al profiteren werknemers daar nauwelijks van. Alleen het feit dat ze sneller een vast contract krijgen biedt enige mate van vastigheid. Ook zijn er voldoende doorgroeimogelijkheden, maar de koopkracht neemt desondanks voor de meeste werkenden niet toe; producten worden nu eenmaal veel duurder. Als reactie op de sterker wordende </a:t>
            </a:r>
            <a:r>
              <a:rPr lang="nl-NL" dirty="0" err="1"/>
              <a:t>corporates</a:t>
            </a:r>
            <a:r>
              <a:rPr lang="nl-NL" dirty="0"/>
              <a:t> verenigen mkb’ers zich in nationale ketens. Naast actieve samenwerking binnen deze ketens richten ze samen met werknemersorganisaties ook werknemerspools op: werknemers in de pool zijn niet gebonden aan één bedrijf, maar bewegen afhankelijk van de vraag flexibel (maar met een ‘ketencontract’ op zak) door de hele in Nederland gevestigde keten. De deeleconomie neemt een vlucht en ondernemers springen hier goed op in. Dit levert nieuwe banen. </a:t>
            </a:r>
          </a:p>
          <a:p>
            <a:endParaRPr lang="nl-NL" dirty="0"/>
          </a:p>
          <a:p>
            <a:r>
              <a:rPr lang="nl-NL" b="1" dirty="0"/>
              <a:t>INFORMELE ECONOMIE GAAT MEETELLEN </a:t>
            </a:r>
          </a:p>
          <a:p>
            <a:r>
              <a:rPr lang="nl-NL" dirty="0"/>
              <a:t>Niet alleen producten maar ook diensten, zoals het inhuren van een loodgieter, zijn door het tekort aan mensen erg duur geworden. Het feit dat een buurman je lekkende kraan repareert, is daarom een belangrijk onderdeel van de informele economie en kenmerkend voor de nieuwe lokale sociale cohesie. Mantelzorgers worden bovendien betaald door zorgverzekeraars. Zij nemen immers een significant deel van het werk op zich en dat tikt aan naast de lange werkweek. Van de traditionele sectoren zijn ICT en logistiek de belangrijkste groeiers, onder andere als gevolg van de groeiende deeleconomie, evenals technische beroepen. Ook ambachten zijn van groot belang. In alle sectoren wordt gewerkt op basis van circulaire principes – we moeten wel. De kunst fungeert, zoals vaak het geval is, als spiegel van de tijdgeest: kunstenaars werken nagenoeg alleen met hergebruikte materialen. </a:t>
            </a:r>
          </a:p>
          <a:p>
            <a:endParaRPr lang="nl-NL" dirty="0"/>
          </a:p>
          <a:p>
            <a:r>
              <a:rPr lang="nl-NL" b="1" dirty="0"/>
              <a:t>SNEL EN LANG DE ARBEIDSMARKT </a:t>
            </a:r>
          </a:p>
          <a:p>
            <a:r>
              <a:rPr lang="nl-NL" dirty="0"/>
              <a:t>OP Human </a:t>
            </a:r>
            <a:r>
              <a:rPr lang="nl-NL" dirty="0" err="1"/>
              <a:t>capital</a:t>
            </a:r>
            <a:r>
              <a:rPr lang="nl-NL" dirty="0"/>
              <a:t> is dus van groot belang voor bedrijven. Om meer werknemers te ‘creëren’ worden jongeren verleid eerder de arbeidsmarkt op te gaan. Ook vanwege het lerarentekort is er relatief weinig scholing aan de voorkant en veel meer </a:t>
            </a:r>
            <a:r>
              <a:rPr lang="nl-NL" dirty="0" err="1"/>
              <a:t>learning</a:t>
            </a:r>
            <a:r>
              <a:rPr lang="nl-NL" dirty="0"/>
              <a:t> on </a:t>
            </a:r>
            <a:r>
              <a:rPr lang="nl-NL" dirty="0" err="1"/>
              <a:t>the</a:t>
            </a:r>
            <a:r>
              <a:rPr lang="nl-NL" dirty="0"/>
              <a:t> job. Vmbo-, mbo- en hbo-opleidingen zijn kort en krachtig, gericht op het snel toepassen in de praktijk. Vmbo’ers gaan bijvoorbeeld na een basisopleiding Techniek direct de markt op, waarna ze gedurende hun hele loopbaan doorleren binnen het bedrijf. Leven Lang Leren wordt steeds belangrijker en wordt door bedrijven ondersteund. Veel opleidingen hebben verplichte stages of </a:t>
            </a:r>
            <a:r>
              <a:rPr lang="nl-NL" dirty="0" err="1"/>
              <a:t>traineeships</a:t>
            </a:r>
            <a:r>
              <a:rPr lang="nl-NL" dirty="0"/>
              <a:t>. En ouderen kunnen pas vanaf hun zeventigste met pensioen. Na hun vijfenzestigste krijgen ze vaak wel lichtere taken, zoals het coachen van jongere medewerkers: via </a:t>
            </a:r>
            <a:r>
              <a:rPr lang="nl-NL" dirty="0" err="1"/>
              <a:t>meesterleerlingstructuren</a:t>
            </a:r>
            <a:r>
              <a:rPr lang="nl-NL" dirty="0"/>
              <a:t> lukt het om ambachten door te geven. Bedrijven die dit goed doen concurreren efficiënter.</a:t>
            </a:r>
          </a:p>
        </p:txBody>
      </p:sp>
      <p:sp>
        <p:nvSpPr>
          <p:cNvPr id="4" name="Tijdelijke aanduiding voor dianummer 3"/>
          <p:cNvSpPr>
            <a:spLocks noGrp="1"/>
          </p:cNvSpPr>
          <p:nvPr>
            <p:ph type="sldNum" sz="quarter" idx="5"/>
          </p:nvPr>
        </p:nvSpPr>
        <p:spPr/>
        <p:txBody>
          <a:bodyPr/>
          <a:lstStyle/>
          <a:p>
            <a:fld id="{712961AE-C88E-4478-979F-7B1063EAECD9}" type="slidenum">
              <a:rPr lang="nl-NL" smtClean="0"/>
              <a:t>22</a:t>
            </a:fld>
            <a:endParaRPr lang="nl-NL"/>
          </a:p>
        </p:txBody>
      </p:sp>
    </p:spTree>
    <p:extLst>
      <p:ext uri="{BB962C8B-B14F-4D97-AF65-F5344CB8AC3E}">
        <p14:creationId xmlns:p14="http://schemas.microsoft.com/office/powerpoint/2010/main" val="2498845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SAMENGEVAT </a:t>
            </a:r>
          </a:p>
          <a:p>
            <a:r>
              <a:rPr lang="nl-NL" dirty="0"/>
              <a:t>De sturende rol van de overheid is bepalend voor de manier waarop werkgelegenheid en grondstoffen worden verdeeld. De heersende </a:t>
            </a:r>
            <a:r>
              <a:rPr lang="nl-NL" dirty="0" err="1"/>
              <a:t>mindset</a:t>
            </a:r>
            <a:r>
              <a:rPr lang="nl-NL" dirty="0"/>
              <a:t> verandert en grondstofverbruik wordt aan banden gelegd met belastingen en internationale ketenafspraken. Om de gemeenschappelijke opgave van een meer circulaire economie te bewerkstelligen, wordt bovendien flink geïnvesteerd in onderwijs. De vrijheid en groei van bedrijven wordt beperkt, maar daartegenover staat een sterke internationale rol om onze kennis van de circulaire economie in te zetten. </a:t>
            </a:r>
            <a:endParaRPr lang="nl-NL" b="1" dirty="0"/>
          </a:p>
          <a:p>
            <a:endParaRPr lang="nl-NL" b="1" dirty="0"/>
          </a:p>
          <a:p>
            <a:r>
              <a:rPr lang="nl-NL" b="1" dirty="0"/>
              <a:t>‘LINEAIRE’ RETAILERS FAILLIET ALS GEVOLG VAN MENTALITEITSVERANDERING </a:t>
            </a:r>
          </a:p>
          <a:p>
            <a:r>
              <a:rPr lang="nl-NL" dirty="0"/>
              <a:t>Maatschappelijke drijfveren worden alsmaar belangrijker, de circulaire, duurzame, groene economie wordt intrinsiek hoger gewaardeerd. Bij bedrijven met een circulair businessmodel staan de trainees dan ook te dringen voor de poort, terwijl spelers in de lineaire wereld problemen hebben om talent aan te trekken. Overheidsbeleid in combinatie met de invloed van rolmodellen (</a:t>
            </a:r>
            <a:r>
              <a:rPr lang="nl-NL" dirty="0" err="1"/>
              <a:t>influencers</a:t>
            </a:r>
            <a:r>
              <a:rPr lang="nl-NL" dirty="0"/>
              <a:t>) heeft – vergelijkbaar met de veranderde publieke opinie over roken – ook bij consumenten een mentaliteitsverandering veroorzaakt: van consumeren naar langdurig gebruik van producten. Een groeiende groep ‘circulaire’ consumenten maakt er een sport van om spullen zo lang mogelijk te gebruiken, terwijl de ‘lineaire’ via online platformen goedkope, lineaire producten buiten Europa kopen. In 2035 zijn de meeste producten echter van verbruiksartikel verworden tot gebruiksartikel. Dat luidt het einde in van aanbieders van </a:t>
            </a:r>
            <a:r>
              <a:rPr lang="nl-NL" dirty="0" err="1"/>
              <a:t>fast</a:t>
            </a:r>
            <a:r>
              <a:rPr lang="nl-NL" dirty="0"/>
              <a:t> </a:t>
            </a:r>
            <a:r>
              <a:rPr lang="nl-NL" dirty="0" err="1"/>
              <a:t>moving</a:t>
            </a:r>
            <a:r>
              <a:rPr lang="nl-NL" dirty="0"/>
              <a:t> consumentenproducten: meerdere slagen er niet in om nieuwe, levensvatbare businessmodellen te ontwikkelen. </a:t>
            </a:r>
          </a:p>
          <a:p>
            <a:endParaRPr lang="nl-NL" dirty="0"/>
          </a:p>
          <a:p>
            <a:r>
              <a:rPr lang="nl-NL" b="1" dirty="0"/>
              <a:t>VAN VUILNISMAN NAAR GRONDSTOFFENCOLLECTEUR </a:t>
            </a:r>
          </a:p>
          <a:p>
            <a:r>
              <a:rPr lang="nl-NL" dirty="0"/>
              <a:t>De mentaliteitsverschuiving naar het lang behouden van spullen zorgt voor fors meer werkgelegenheid op het gebied van reparatie en bijvoorbeeld het uitzoeken van statiegeldgoederen. Een groot deel van deze vacatures wordt ingevuld door mensen met een afstand tot de arbeidsmarkt. Banen in de circulaire economie krijgen meer aanzien: een vuilnisman heet nu ‘grondstoffencollecteur’ en verdient goudgeld. Ook vluchtelingen en statushouders worden voor vol aangezien en verleid (en bijgeschoold) door werkgevers. Tegelijkertijd biedt de overheid een vangnet, bijvoorbeeld voor sectoren waar werk verdwijnt. Mensen die niet goed kunnen meekomen in de circulaire economie worden bij de hand genomen door de overheid, door te kijken hoe ze inzetbaar kunnen blijven, al dan niet voor maatschappelijke activiteiten. Regionale Mobiliteitsteams (</a:t>
            </a:r>
            <a:r>
              <a:rPr lang="nl-NL" dirty="0" err="1"/>
              <a:t>RMT’s</a:t>
            </a:r>
            <a:r>
              <a:rPr lang="nl-NL" dirty="0"/>
              <a:t>) om mensen van werk naar werk te helpen hebben de circulaire economie goed op het netvlies en worden doorontwikkeld. Daarnaast neemt job </a:t>
            </a:r>
            <a:r>
              <a:rPr lang="nl-NL" dirty="0" err="1"/>
              <a:t>carving</a:t>
            </a:r>
            <a:r>
              <a:rPr lang="nl-NL" dirty="0"/>
              <a:t> een vlucht: vanuit de talenten van (al dan niet geschoolde) mensen een passend werkaanbod ontwikkelen, in plaats van andersom. </a:t>
            </a:r>
          </a:p>
          <a:p>
            <a:endParaRPr lang="nl-NL" dirty="0"/>
          </a:p>
          <a:p>
            <a:r>
              <a:rPr lang="nl-NL" b="1" dirty="0"/>
              <a:t>PUBLIEK-PRIVATE SAMENWERKINGEN WORDEN FLINK OPGESCHAALD </a:t>
            </a:r>
          </a:p>
          <a:p>
            <a:r>
              <a:rPr lang="nl-NL" dirty="0"/>
              <a:t>De arbeidsmarkt blijft echter krap. Omdat veel mensen niet de juiste vaardigheden hebben voor de circulaire economie, luiden ondernemers de noodklok. Dankzij de koppeling tussen verschillende publieke en private budgetten komt er een Leven Lang Leren-budget van jaarlijks tienduizenden euro’s per persoon, speciaal voor bij- en omscholing naar circulaire banen. Er wordt tegelijkertijd geïnvesteerd in onderwijsinnovatie: arbeidsmarkt en onderwijs gaan nauwer samenwerken, zodat circulaire innovaties sneller naar de markt gebracht kunnen worden. Actieve samenwerkingen tussen bedrijven en onderwijsinstellingen, zodat studenten op een flexibele manier werken en leren tegelijk, worden flink opgeschaald: in 2030 leert tachtig procent van de mbo- en hbo-studenten in een dergelijke structuur. Tot slot investeert de overheid flink in het ‘leren over leren’, onder andere via lectoren en </a:t>
            </a:r>
            <a:r>
              <a:rPr lang="nl-NL" dirty="0" err="1"/>
              <a:t>practoren</a:t>
            </a:r>
            <a:r>
              <a:rPr lang="nl-NL" dirty="0"/>
              <a:t>. Doordat het bedrijfsleven hierin onvoldoende wordt meegenomen, leidt dit soms tot een mismatch tussen vraag en aanbod. Sommige organisaties voelen </a:t>
            </a:r>
          </a:p>
        </p:txBody>
      </p:sp>
      <p:sp>
        <p:nvSpPr>
          <p:cNvPr id="4" name="Tijdelijke aanduiding voor dianummer 3"/>
          <p:cNvSpPr>
            <a:spLocks noGrp="1"/>
          </p:cNvSpPr>
          <p:nvPr>
            <p:ph type="sldNum" sz="quarter" idx="5"/>
          </p:nvPr>
        </p:nvSpPr>
        <p:spPr/>
        <p:txBody>
          <a:bodyPr/>
          <a:lstStyle/>
          <a:p>
            <a:fld id="{712961AE-C88E-4478-979F-7B1063EAECD9}" type="slidenum">
              <a:rPr lang="nl-NL" smtClean="0"/>
              <a:t>23</a:t>
            </a:fld>
            <a:endParaRPr lang="nl-NL"/>
          </a:p>
        </p:txBody>
      </p:sp>
    </p:spTree>
    <p:extLst>
      <p:ext uri="{BB962C8B-B14F-4D97-AF65-F5344CB8AC3E}">
        <p14:creationId xmlns:p14="http://schemas.microsoft.com/office/powerpoint/2010/main" val="659343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37A8E3C-705E-4A9E-BE10-90016FA3F66E}" type="slidenum">
              <a:rPr lang="nl-NL" smtClean="0"/>
              <a:t>3</a:t>
            </a:fld>
            <a:endParaRPr lang="nl-NL"/>
          </a:p>
        </p:txBody>
      </p:sp>
    </p:spTree>
    <p:extLst>
      <p:ext uri="{BB962C8B-B14F-4D97-AF65-F5344CB8AC3E}">
        <p14:creationId xmlns:p14="http://schemas.microsoft.com/office/powerpoint/2010/main" val="1397711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Tegenwoordig meer </a:t>
            </a:r>
            <a:r>
              <a:rPr lang="nl-NL" dirty="0" err="1"/>
              <a:t>technosfeer</a:t>
            </a:r>
            <a:r>
              <a:rPr lang="nl-NL" dirty="0"/>
              <a:t> dan biosfeer. </a:t>
            </a:r>
          </a:p>
        </p:txBody>
      </p:sp>
      <p:sp>
        <p:nvSpPr>
          <p:cNvPr id="4" name="Tijdelijke aanduiding voor dianummer 3"/>
          <p:cNvSpPr>
            <a:spLocks noGrp="1"/>
          </p:cNvSpPr>
          <p:nvPr>
            <p:ph type="sldNum" sz="quarter" idx="5"/>
          </p:nvPr>
        </p:nvSpPr>
        <p:spPr/>
        <p:txBody>
          <a:bodyPr/>
          <a:lstStyle/>
          <a:p>
            <a:fld id="{712961AE-C88E-4478-979F-7B1063EAECD9}" type="slidenum">
              <a:rPr lang="nl-NL" smtClean="0"/>
              <a:t>6</a:t>
            </a:fld>
            <a:endParaRPr lang="nl-NL"/>
          </a:p>
        </p:txBody>
      </p:sp>
    </p:spTree>
    <p:extLst>
      <p:ext uri="{BB962C8B-B14F-4D97-AF65-F5344CB8AC3E}">
        <p14:creationId xmlns:p14="http://schemas.microsoft.com/office/powerpoint/2010/main" val="518008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Tegenwoordig meer </a:t>
            </a:r>
            <a:r>
              <a:rPr lang="nl-NL" dirty="0" err="1"/>
              <a:t>technosfeer</a:t>
            </a:r>
            <a:r>
              <a:rPr lang="nl-NL" dirty="0"/>
              <a:t> dan biosfeer. </a:t>
            </a:r>
          </a:p>
        </p:txBody>
      </p:sp>
      <p:sp>
        <p:nvSpPr>
          <p:cNvPr id="4" name="Tijdelijke aanduiding voor dianummer 3"/>
          <p:cNvSpPr>
            <a:spLocks noGrp="1"/>
          </p:cNvSpPr>
          <p:nvPr>
            <p:ph type="sldNum" sz="quarter" idx="5"/>
          </p:nvPr>
        </p:nvSpPr>
        <p:spPr/>
        <p:txBody>
          <a:bodyPr/>
          <a:lstStyle/>
          <a:p>
            <a:fld id="{712961AE-C88E-4478-979F-7B1063EAECD9}" type="slidenum">
              <a:rPr lang="nl-NL" smtClean="0"/>
              <a:t>9</a:t>
            </a:fld>
            <a:endParaRPr lang="nl-NL"/>
          </a:p>
        </p:txBody>
      </p:sp>
    </p:spTree>
    <p:extLst>
      <p:ext uri="{BB962C8B-B14F-4D97-AF65-F5344CB8AC3E}">
        <p14:creationId xmlns:p14="http://schemas.microsoft.com/office/powerpoint/2010/main" val="2841829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i="0" dirty="0">
                <a:solidFill>
                  <a:srgbClr val="444444"/>
                </a:solidFill>
                <a:effectLst/>
                <a:latin typeface="Roboto" panose="02000000000000000000" pitchFamily="2" charset="0"/>
              </a:rPr>
              <a:t>30000000000000</a:t>
            </a:r>
            <a:r>
              <a:rPr lang="nl-NL" b="0" i="0" dirty="0">
                <a:solidFill>
                  <a:srgbClr val="444444"/>
                </a:solidFill>
                <a:effectLst/>
                <a:latin typeface="Roboto" panose="02000000000000000000" pitchFamily="2" charset="0"/>
              </a:rPr>
              <a:t> Seconden = </a:t>
            </a:r>
            <a:r>
              <a:rPr lang="nl-NL" b="1" i="0" dirty="0">
                <a:solidFill>
                  <a:srgbClr val="444444"/>
                </a:solidFill>
                <a:effectLst/>
                <a:latin typeface="Roboto" panose="02000000000000000000" pitchFamily="2" charset="0"/>
              </a:rPr>
              <a:t>950642.63</a:t>
            </a:r>
            <a:r>
              <a:rPr lang="nl-NL" b="0" i="0" dirty="0">
                <a:solidFill>
                  <a:srgbClr val="444444"/>
                </a:solidFill>
                <a:effectLst/>
                <a:latin typeface="Roboto" panose="02000000000000000000" pitchFamily="2" charset="0"/>
              </a:rPr>
              <a:t> Jaar</a:t>
            </a:r>
            <a:endParaRPr lang="nl-NL" dirty="0"/>
          </a:p>
        </p:txBody>
      </p:sp>
      <p:sp>
        <p:nvSpPr>
          <p:cNvPr id="4" name="Tijdelijke aanduiding voor dianummer 3"/>
          <p:cNvSpPr>
            <a:spLocks noGrp="1"/>
          </p:cNvSpPr>
          <p:nvPr>
            <p:ph type="sldNum" sz="quarter" idx="5"/>
          </p:nvPr>
        </p:nvSpPr>
        <p:spPr/>
        <p:txBody>
          <a:bodyPr/>
          <a:lstStyle/>
          <a:p>
            <a:fld id="{712961AE-C88E-4478-979F-7B1063EAECD9}" type="slidenum">
              <a:rPr lang="nl-NL" smtClean="0"/>
              <a:t>10</a:t>
            </a:fld>
            <a:endParaRPr lang="nl-NL"/>
          </a:p>
        </p:txBody>
      </p:sp>
    </p:spTree>
    <p:extLst>
      <p:ext uri="{BB962C8B-B14F-4D97-AF65-F5344CB8AC3E}">
        <p14:creationId xmlns:p14="http://schemas.microsoft.com/office/powerpoint/2010/main" val="2391728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Verbeelding; technologie als idee.</a:t>
            </a:r>
          </a:p>
          <a:p>
            <a:r>
              <a:rPr lang="nl-NL" dirty="0"/>
              <a:t>Operationeel; een prototype</a:t>
            </a:r>
          </a:p>
          <a:p>
            <a:r>
              <a:rPr lang="nl-NL" dirty="0"/>
              <a:t>Toegepast; toegankelijk en betaalbaar</a:t>
            </a:r>
          </a:p>
          <a:p>
            <a:r>
              <a:rPr lang="nl-NL" dirty="0"/>
              <a:t>Geaccepteerd; Onderdeel van het dagelijks leven</a:t>
            </a:r>
          </a:p>
          <a:p>
            <a:r>
              <a:rPr lang="nl-NL" dirty="0"/>
              <a:t>Onmisbaar; Crisis als het weg is</a:t>
            </a:r>
          </a:p>
          <a:p>
            <a:r>
              <a:rPr lang="nl-NL" dirty="0"/>
              <a:t>Onzichtbaar; Niet ervaren als technologie</a:t>
            </a:r>
          </a:p>
          <a:p>
            <a:r>
              <a:rPr lang="nl-NL" dirty="0"/>
              <a:t>Natuurlijk; onderdeel van de menselijke natuur. </a:t>
            </a:r>
          </a:p>
        </p:txBody>
      </p:sp>
      <p:sp>
        <p:nvSpPr>
          <p:cNvPr id="4" name="Tijdelijke aanduiding voor dianummer 3"/>
          <p:cNvSpPr>
            <a:spLocks noGrp="1"/>
          </p:cNvSpPr>
          <p:nvPr>
            <p:ph type="sldNum" sz="quarter" idx="5"/>
          </p:nvPr>
        </p:nvSpPr>
        <p:spPr/>
        <p:txBody>
          <a:bodyPr/>
          <a:lstStyle/>
          <a:p>
            <a:fld id="{712961AE-C88E-4478-979F-7B1063EAECD9}" type="slidenum">
              <a:rPr lang="nl-NL" smtClean="0"/>
              <a:t>12</a:t>
            </a:fld>
            <a:endParaRPr lang="nl-NL"/>
          </a:p>
        </p:txBody>
      </p:sp>
    </p:spTree>
    <p:extLst>
      <p:ext uri="{BB962C8B-B14F-4D97-AF65-F5344CB8AC3E}">
        <p14:creationId xmlns:p14="http://schemas.microsoft.com/office/powerpoint/2010/main" val="2623170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Verbeelding; technologie als idee.</a:t>
            </a:r>
          </a:p>
          <a:p>
            <a:r>
              <a:rPr lang="nl-NL" dirty="0"/>
              <a:t>Operationeel; een prototype</a:t>
            </a:r>
          </a:p>
          <a:p>
            <a:r>
              <a:rPr lang="nl-NL" dirty="0"/>
              <a:t>Toegepast; toegankelijk en betaalbaar</a:t>
            </a:r>
          </a:p>
          <a:p>
            <a:r>
              <a:rPr lang="nl-NL" dirty="0"/>
              <a:t>Geaccepteerd; Onderdeel van het dagelijks leven</a:t>
            </a:r>
          </a:p>
          <a:p>
            <a:r>
              <a:rPr lang="nl-NL" dirty="0"/>
              <a:t>Onmisbaar; Crisis als het weg is</a:t>
            </a:r>
          </a:p>
          <a:p>
            <a:r>
              <a:rPr lang="nl-NL" dirty="0"/>
              <a:t>Onzichtbaar; Niet ervaren als technologie</a:t>
            </a:r>
          </a:p>
          <a:p>
            <a:r>
              <a:rPr lang="nl-NL" dirty="0"/>
              <a:t>Natuurlijk; onderdeel van de menselijke natuur. </a:t>
            </a:r>
          </a:p>
        </p:txBody>
      </p:sp>
      <p:sp>
        <p:nvSpPr>
          <p:cNvPr id="4" name="Tijdelijke aanduiding voor dianummer 3"/>
          <p:cNvSpPr>
            <a:spLocks noGrp="1"/>
          </p:cNvSpPr>
          <p:nvPr>
            <p:ph type="sldNum" sz="quarter" idx="5"/>
          </p:nvPr>
        </p:nvSpPr>
        <p:spPr/>
        <p:txBody>
          <a:bodyPr/>
          <a:lstStyle/>
          <a:p>
            <a:fld id="{712961AE-C88E-4478-979F-7B1063EAECD9}" type="slidenum">
              <a:rPr lang="nl-NL" smtClean="0"/>
              <a:t>13</a:t>
            </a:fld>
            <a:endParaRPr lang="nl-NL"/>
          </a:p>
        </p:txBody>
      </p:sp>
    </p:spTree>
    <p:extLst>
      <p:ext uri="{BB962C8B-B14F-4D97-AF65-F5344CB8AC3E}">
        <p14:creationId xmlns:p14="http://schemas.microsoft.com/office/powerpoint/2010/main" val="1033599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Er kan verschil worden gemaakt tussen micro en macro economie. </a:t>
            </a:r>
          </a:p>
        </p:txBody>
      </p:sp>
      <p:sp>
        <p:nvSpPr>
          <p:cNvPr id="4" name="Tijdelijke aanduiding voor dianummer 3"/>
          <p:cNvSpPr>
            <a:spLocks noGrp="1"/>
          </p:cNvSpPr>
          <p:nvPr>
            <p:ph type="sldNum" sz="quarter" idx="5"/>
          </p:nvPr>
        </p:nvSpPr>
        <p:spPr/>
        <p:txBody>
          <a:bodyPr/>
          <a:lstStyle/>
          <a:p>
            <a:fld id="{C934005A-73D9-43B4-B91F-9B91ABDD3D72}" type="slidenum">
              <a:rPr lang="nl-NL" smtClean="0"/>
              <a:t>16</a:t>
            </a:fld>
            <a:endParaRPr lang="nl-NL"/>
          </a:p>
        </p:txBody>
      </p:sp>
    </p:spTree>
    <p:extLst>
      <p:ext uri="{BB962C8B-B14F-4D97-AF65-F5344CB8AC3E}">
        <p14:creationId xmlns:p14="http://schemas.microsoft.com/office/powerpoint/2010/main" val="1034586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Er kan verschil worden gemaakt tussen micro en macro economie. </a:t>
            </a:r>
          </a:p>
        </p:txBody>
      </p:sp>
      <p:sp>
        <p:nvSpPr>
          <p:cNvPr id="4" name="Tijdelijke aanduiding voor dianummer 3"/>
          <p:cNvSpPr>
            <a:spLocks noGrp="1"/>
          </p:cNvSpPr>
          <p:nvPr>
            <p:ph type="sldNum" sz="quarter" idx="5"/>
          </p:nvPr>
        </p:nvSpPr>
        <p:spPr/>
        <p:txBody>
          <a:bodyPr/>
          <a:lstStyle/>
          <a:p>
            <a:fld id="{C934005A-73D9-43B4-B91F-9B91ABDD3D72}" type="slidenum">
              <a:rPr lang="nl-NL" smtClean="0"/>
              <a:t>17</a:t>
            </a:fld>
            <a:endParaRPr lang="nl-NL"/>
          </a:p>
        </p:txBody>
      </p:sp>
    </p:spTree>
    <p:extLst>
      <p:ext uri="{BB962C8B-B14F-4D97-AF65-F5344CB8AC3E}">
        <p14:creationId xmlns:p14="http://schemas.microsoft.com/office/powerpoint/2010/main" val="27301581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C9F709F3-81CC-4F8E-8542-7CD3EA128C5E}" type="datetimeFigureOut">
              <a:rPr lang="nl-NL" smtClean="0"/>
              <a:t>30-3-2022</a:t>
            </a:fld>
            <a:endParaRPr lang="nl-NL"/>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3830594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30-3-2022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C709A1B0-6768-47C7-8E14-570385D6950E}"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2136422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30-3-2022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110780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30-3-2022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C709A1B0-6768-47C7-8E14-570385D6950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745953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30-3-2022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Tree>
    <p:extLst>
      <p:ext uri="{BB962C8B-B14F-4D97-AF65-F5344CB8AC3E}">
        <p14:creationId xmlns:p14="http://schemas.microsoft.com/office/powerpoint/2010/main" val="3307859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30-3-2022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731871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30-3-2022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2027370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30-3-2022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924526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30-3-2022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4217696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30-3-2022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23005098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C9F709F3-81CC-4F8E-8542-7CD3EA128C5E}" type="datetimeFigureOut">
              <a:rPr lang="nl-NL" smtClean="0"/>
              <a:t>30-3-2022</a:t>
            </a:fld>
            <a:endParaRPr lang="nl-NL"/>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116409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30-3-2022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Tree>
    <p:extLst>
      <p:ext uri="{BB962C8B-B14F-4D97-AF65-F5344CB8AC3E}">
        <p14:creationId xmlns:p14="http://schemas.microsoft.com/office/powerpoint/2010/main" val="11179288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C9F709F3-81CC-4F8E-8542-7CD3EA128C5E}" type="datetimeFigureOut">
              <a:rPr lang="nl-NL" smtClean="0"/>
              <a:t>30-3-2022</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880073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C9F709F3-81CC-4F8E-8542-7CD3EA128C5E}" type="datetimeFigureOut">
              <a:rPr lang="nl-NL" smtClean="0"/>
              <a:t>30-3-2022</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8740708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30-3-2022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4055568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C9F709F3-81CC-4F8E-8542-7CD3EA128C5E}" type="datetimeFigureOut">
              <a:rPr lang="nl-NL" smtClean="0"/>
              <a:t>30-3-2022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C709A1B0-6768-47C7-8E14-570385D6950E}" type="slidenum">
              <a:rPr lang="nl-NL" smtClean="0"/>
              <a:t>‹nr.›</a:t>
            </a:fld>
            <a:endParaRPr lang="nl-NL"/>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8146202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C9F709F3-81CC-4F8E-8542-7CD3EA128C5E}" type="datetimeFigureOut">
              <a:rPr lang="nl-NL" smtClean="0"/>
              <a:t>30-3-2022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C709A1B0-6768-47C7-8E14-570385D6950E}" type="slidenum">
              <a:rPr lang="nl-NL" smtClean="0"/>
              <a:t>‹nr.›</a:t>
            </a:fld>
            <a:endParaRPr lang="nl-NL"/>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305295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C9F709F3-81CC-4F8E-8542-7CD3EA128C5E}" type="datetimeFigureOut">
              <a:rPr lang="nl-NL" smtClean="0"/>
              <a:t>30-3-2022</a:t>
            </a:fld>
            <a:endParaRPr lang="nl-NL"/>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C709A1B0-6768-47C7-8E14-570385D6950E}" type="slidenum">
              <a:rPr lang="nl-NL" smtClean="0"/>
              <a:t>‹nr.›</a:t>
            </a:fld>
            <a:endParaRPr lang="nl-NL"/>
          </a:p>
        </p:txBody>
      </p:sp>
      <p:pic>
        <p:nvPicPr>
          <p:cNvPr id="6" name="Vormentaal">
            <a:extLst>
              <a:ext uri="{FF2B5EF4-FFF2-40B4-BE49-F238E27FC236}">
                <a16:creationId xmlns:a16="http://schemas.microsoft.com/office/drawing/2014/main" id="{373D6FA9-37F7-49E5-8799-7DD48471C2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41312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C9F709F3-81CC-4F8E-8542-7CD3EA128C5E}" type="datetimeFigureOut">
              <a:rPr lang="nl-NL" smtClean="0"/>
              <a:t>30-3-2022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spTree>
    <p:extLst>
      <p:ext uri="{BB962C8B-B14F-4D97-AF65-F5344CB8AC3E}">
        <p14:creationId xmlns:p14="http://schemas.microsoft.com/office/powerpoint/2010/main" val="7036795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a:t>Klik om stijl te bewerken</a:t>
            </a:r>
            <a:endParaRPr lang="en-GB"/>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C9F709F3-81CC-4F8E-8542-7CD3EA128C5E}" type="datetimeFigureOut">
              <a:rPr lang="nl-NL" smtClean="0"/>
              <a:t>30-3-2022</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29010851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C9F709F3-81CC-4F8E-8542-7CD3EA128C5E}" type="datetimeFigureOut">
              <a:rPr lang="nl-NL" smtClean="0"/>
              <a:t>30-3-2022</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spTree>
    <p:extLst>
      <p:ext uri="{BB962C8B-B14F-4D97-AF65-F5344CB8AC3E}">
        <p14:creationId xmlns:p14="http://schemas.microsoft.com/office/powerpoint/2010/main" val="1223083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C9F709F3-81CC-4F8E-8542-7CD3EA128C5E}" type="datetimeFigureOut">
              <a:rPr lang="nl-NL" smtClean="0"/>
              <a:t>30-3-2022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grpSp>
        <p:nvGrpSpPr>
          <p:cNvPr id="155" name="Groep 154">
            <a:extLst>
              <a:ext uri="{FF2B5EF4-FFF2-40B4-BE49-F238E27FC236}">
                <a16:creationId xmlns:a16="http://schemas.microsoft.com/office/drawing/2014/main" id="{8CB0D178-BA37-41D2-857F-9B318F492987}"/>
              </a:ext>
            </a:extLst>
          </p:cNvPr>
          <p:cNvGrpSpPr/>
          <p:nvPr/>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a:solidFill>
                    <a:schemeClr val="tx1"/>
                  </a:solidFill>
                  <a:latin typeface="+mn-lt"/>
                  <a:ea typeface="+mn-ea"/>
                  <a:cs typeface="+mn-cs"/>
                </a:rPr>
                <a:t>Eerste</a:t>
              </a:r>
              <a:r>
                <a:rPr lang="nl-NL" noProof="0"/>
                <a:t> niveau</a:t>
              </a:r>
            </a:p>
            <a:p>
              <a:pPr marL="501750" lvl="1" indent="-285750">
                <a:buFont typeface="Arial" panose="020B0604020202020204" pitchFamily="34" charset="0"/>
                <a:buChar char="-"/>
              </a:pPr>
              <a:r>
                <a:rPr lang="nl-NL" noProof="0"/>
                <a:t>Tweede niveau</a:t>
              </a:r>
            </a:p>
            <a:p>
              <a:pPr marL="648000" lvl="2" indent="-216000">
                <a:buFont typeface="Arial" panose="020B0604020202020204" pitchFamily="34" charset="0"/>
                <a:buChar char="-"/>
              </a:pPr>
              <a:r>
                <a:rPr lang="nl-NL" noProof="0"/>
                <a:t>Derde niveau</a:t>
              </a:r>
            </a:p>
            <a:p>
              <a:pPr marL="0" lvl="3"/>
              <a:r>
                <a:rPr lang="nl-NL" b="1" noProof="0"/>
                <a:t>Vierde niveau</a:t>
              </a:r>
            </a:p>
            <a:p>
              <a:pPr marL="0" lvl="4"/>
              <a:r>
                <a:rPr lang="nl-NL" noProof="0"/>
                <a:t>Vijfde niveau</a:t>
              </a:r>
            </a:p>
            <a:p>
              <a:pPr marL="432000" lvl="5" indent="-432000">
                <a:buFont typeface="+mj-lt"/>
                <a:buAutoNum type="arabicPeriod"/>
              </a:pPr>
              <a:r>
                <a:rPr lang="nl-NL" noProof="0"/>
                <a:t>Zesde niveau</a:t>
              </a:r>
            </a:p>
            <a:p>
              <a:pPr marL="864000" lvl="6" indent="-432000">
                <a:buFont typeface="+mj-lt"/>
                <a:buAutoNum type="alphaLcPeriod"/>
              </a:pPr>
              <a:r>
                <a:rPr lang="nl-NL" noProof="0"/>
                <a:t>Zevende niveau - Subtitel</a:t>
              </a:r>
            </a:p>
            <a:p>
              <a:pPr marL="0" lvl="7">
                <a:spcAft>
                  <a:spcPts val="1200"/>
                </a:spcAft>
              </a:pPr>
              <a:r>
                <a:rPr lang="nl-NL" sz="3000" noProof="0"/>
                <a:t>Achtste niveau - Subtitel</a:t>
              </a:r>
            </a:p>
            <a:p>
              <a:pPr marL="0" lvl="8"/>
              <a:r>
                <a:rPr lang="nl-NL" noProof="0"/>
                <a:t>Negende Niveau</a:t>
              </a:r>
            </a:p>
            <a:p>
              <a:endParaRPr lang="nl-NL" noProof="0"/>
            </a:p>
          </p:txBody>
        </p:sp>
        <p:sp>
          <p:nvSpPr>
            <p:cNvPr id="7" name="Ovaal 6">
              <a:extLst>
                <a:ext uri="{FF2B5EF4-FFF2-40B4-BE49-F238E27FC236}">
                  <a16:creationId xmlns:a16="http://schemas.microsoft.com/office/drawing/2014/main" id="{F75DFDF9-5322-4B10-9B8B-06ABF45035F8}"/>
                </a:ext>
              </a:extLst>
            </p:cNvPr>
            <p:cNvSpPr>
              <a:spLocks noChangeAspect="1"/>
            </p:cNvSpPr>
            <p:nvPr/>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a:p>
            </p:txBody>
          </p:sp>
        </p:grpSp>
        <p:sp>
          <p:nvSpPr>
            <p:cNvPr id="118" name="Tekstvak 117">
              <a:extLst>
                <a:ext uri="{FF2B5EF4-FFF2-40B4-BE49-F238E27FC236}">
                  <a16:creationId xmlns:a16="http://schemas.microsoft.com/office/drawing/2014/main" id="{AB39F992-DBBB-416A-B8B9-69ADF5B9372D}"/>
                </a:ext>
              </a:extLst>
            </p:cNvPr>
            <p:cNvSpPr txBox="1"/>
            <p:nvPr/>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p:nvSpPr>
        <p:spPr>
          <a:xfrm>
            <a:off x="371476" y="296863"/>
            <a:ext cx="10108030" cy="707886"/>
          </a:xfrm>
          <a:prstGeom prst="rect">
            <a:avLst/>
          </a:prstGeom>
          <a:noFill/>
        </p:spPr>
        <p:txBody>
          <a:bodyPr wrap="square" rtlCol="0">
            <a:spAutoFit/>
          </a:bodyPr>
          <a:lstStyle>
            <a:defPPr>
              <a:defRPr lang="nl-NL"/>
            </a:defPPr>
          </a:lstStyle>
          <a:p>
            <a:pPr lvl="0"/>
            <a:r>
              <a:rPr lang="nl-NL" sz="4000" b="1" noProof="0">
                <a:latin typeface="+mj-lt"/>
              </a:rPr>
              <a:t>Handleiding (verkort)</a:t>
            </a:r>
          </a:p>
        </p:txBody>
      </p:sp>
    </p:spTree>
    <p:extLst>
      <p:ext uri="{BB962C8B-B14F-4D97-AF65-F5344CB8AC3E}">
        <p14:creationId xmlns:p14="http://schemas.microsoft.com/office/powerpoint/2010/main" val="1469517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Klikken om de tekststijl van het model te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C9F709F3-81CC-4F8E-8542-7CD3EA128C5E}" type="datetimeFigureOut">
              <a:rPr lang="nl-NL" smtClean="0"/>
              <a:t>30-3-2022</a:t>
            </a:fld>
            <a:endParaRPr lang="nl-NL"/>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16214663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9B3E50-3578-495A-BC7D-735ADCCF598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7D76F2E-F484-43A1-8791-E6729942999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AB6CF32-3E33-4BCC-8F2B-C26E3483FD4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68387F0-637D-47D1-B05F-A4F0C7369A73}"/>
              </a:ext>
            </a:extLst>
          </p:cNvPr>
          <p:cNvSpPr>
            <a:spLocks noGrp="1"/>
          </p:cNvSpPr>
          <p:nvPr>
            <p:ph type="dt" sz="half" idx="10"/>
          </p:nvPr>
        </p:nvSpPr>
        <p:spPr/>
        <p:txBody>
          <a:bodyPr/>
          <a:lstStyle/>
          <a:p>
            <a:fld id="{C9F709F3-81CC-4F8E-8542-7CD3EA128C5E}" type="datetimeFigureOut">
              <a:rPr lang="nl-NL" smtClean="0"/>
              <a:t>30-3-2022</a:t>
            </a:fld>
            <a:endParaRPr lang="nl-NL"/>
          </a:p>
        </p:txBody>
      </p:sp>
      <p:sp>
        <p:nvSpPr>
          <p:cNvPr id="6" name="Tijdelijke aanduiding voor voettekst 5">
            <a:extLst>
              <a:ext uri="{FF2B5EF4-FFF2-40B4-BE49-F238E27FC236}">
                <a16:creationId xmlns:a16="http://schemas.microsoft.com/office/drawing/2014/main" id="{6A004B99-7646-455E-B7E2-6079AF6D52D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6900677-8B99-4F66-BBFB-AF2F7FB60E83}"/>
              </a:ext>
            </a:extLst>
          </p:cNvPr>
          <p:cNvSpPr>
            <a:spLocks noGrp="1"/>
          </p:cNvSpPr>
          <p:nvPr>
            <p:ph type="sldNum" sz="quarter" idx="12"/>
          </p:nvPr>
        </p:nvSpPr>
        <p:spPr/>
        <p:txBody>
          <a:bodyPr/>
          <a:lstStyle/>
          <a:p>
            <a:fld id="{C709A1B0-6768-47C7-8E14-570385D6950E}" type="slidenum">
              <a:rPr lang="nl-NL" smtClean="0"/>
              <a:t>‹nr.›</a:t>
            </a:fld>
            <a:endParaRPr lang="nl-NL"/>
          </a:p>
        </p:txBody>
      </p:sp>
    </p:spTree>
    <p:extLst>
      <p:ext uri="{BB962C8B-B14F-4D97-AF65-F5344CB8AC3E}">
        <p14:creationId xmlns:p14="http://schemas.microsoft.com/office/powerpoint/2010/main" val="24255346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4F2A87C5-006E-460A-978A-3D7B1DC14448}" type="datetimeFigureOut">
              <a:rPr lang="nl-NL" smtClean="0"/>
              <a:t>30-3-2022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0AF8651-8548-4ACF-AD63-12724B3B98D7}" type="slidenum">
              <a:rPr lang="nl-NL" smtClean="0"/>
              <a:t>‹nr.›</a:t>
            </a:fld>
            <a:endParaRPr lang="nl-NL"/>
          </a:p>
        </p:txBody>
      </p:sp>
    </p:spTree>
    <p:extLst>
      <p:ext uri="{BB962C8B-B14F-4D97-AF65-F5344CB8AC3E}">
        <p14:creationId xmlns:p14="http://schemas.microsoft.com/office/powerpoint/2010/main" val="40201310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F2A87C5-006E-460A-978A-3D7B1DC14448}" type="datetimeFigureOut">
              <a:rPr lang="nl-NL" smtClean="0"/>
              <a:t>30-3-2022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0AF8651-8548-4ACF-AD63-12724B3B98D7}" type="slidenum">
              <a:rPr lang="nl-NL" smtClean="0"/>
              <a:t>‹nr.›</a:t>
            </a:fld>
            <a:endParaRPr lang="nl-NL"/>
          </a:p>
        </p:txBody>
      </p:sp>
    </p:spTree>
    <p:extLst>
      <p:ext uri="{BB962C8B-B14F-4D97-AF65-F5344CB8AC3E}">
        <p14:creationId xmlns:p14="http://schemas.microsoft.com/office/powerpoint/2010/main" val="9813788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4F2A87C5-006E-460A-978A-3D7B1DC14448}" type="datetimeFigureOut">
              <a:rPr lang="nl-NL" smtClean="0"/>
              <a:t>30-3-2022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0AF8651-8548-4ACF-AD63-12724B3B98D7}" type="slidenum">
              <a:rPr lang="nl-NL" smtClean="0"/>
              <a:t>‹nr.›</a:t>
            </a:fld>
            <a:endParaRPr lang="nl-NL"/>
          </a:p>
        </p:txBody>
      </p:sp>
    </p:spTree>
    <p:extLst>
      <p:ext uri="{BB962C8B-B14F-4D97-AF65-F5344CB8AC3E}">
        <p14:creationId xmlns:p14="http://schemas.microsoft.com/office/powerpoint/2010/main" val="39246695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4F2A87C5-006E-460A-978A-3D7B1DC14448}" type="datetimeFigureOut">
              <a:rPr lang="nl-NL" smtClean="0"/>
              <a:t>30-3-2022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0AF8651-8548-4ACF-AD63-12724B3B98D7}" type="slidenum">
              <a:rPr lang="nl-NL" smtClean="0"/>
              <a:t>‹nr.›</a:t>
            </a:fld>
            <a:endParaRPr lang="nl-NL"/>
          </a:p>
        </p:txBody>
      </p:sp>
    </p:spTree>
    <p:extLst>
      <p:ext uri="{BB962C8B-B14F-4D97-AF65-F5344CB8AC3E}">
        <p14:creationId xmlns:p14="http://schemas.microsoft.com/office/powerpoint/2010/main" val="18083345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4F2A87C5-006E-460A-978A-3D7B1DC14448}" type="datetimeFigureOut">
              <a:rPr lang="nl-NL" smtClean="0"/>
              <a:t>30-3-2022</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20AF8651-8548-4ACF-AD63-12724B3B98D7}" type="slidenum">
              <a:rPr lang="nl-NL" smtClean="0"/>
              <a:t>‹nr.›</a:t>
            </a:fld>
            <a:endParaRPr lang="nl-NL"/>
          </a:p>
        </p:txBody>
      </p:sp>
    </p:spTree>
    <p:extLst>
      <p:ext uri="{BB962C8B-B14F-4D97-AF65-F5344CB8AC3E}">
        <p14:creationId xmlns:p14="http://schemas.microsoft.com/office/powerpoint/2010/main" val="1539850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4F2A87C5-006E-460A-978A-3D7B1DC14448}" type="datetimeFigureOut">
              <a:rPr lang="nl-NL" smtClean="0"/>
              <a:t>30-3-2022</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20AF8651-8548-4ACF-AD63-12724B3B98D7}" type="slidenum">
              <a:rPr lang="nl-NL" smtClean="0"/>
              <a:t>‹nr.›</a:t>
            </a:fld>
            <a:endParaRPr lang="nl-NL"/>
          </a:p>
        </p:txBody>
      </p:sp>
    </p:spTree>
    <p:extLst>
      <p:ext uri="{BB962C8B-B14F-4D97-AF65-F5344CB8AC3E}">
        <p14:creationId xmlns:p14="http://schemas.microsoft.com/office/powerpoint/2010/main" val="40087148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4F2A87C5-006E-460A-978A-3D7B1DC14448}" type="datetimeFigureOut">
              <a:rPr lang="nl-NL" smtClean="0"/>
              <a:t>30-3-2022</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20AF8651-8548-4ACF-AD63-12724B3B98D7}" type="slidenum">
              <a:rPr lang="nl-NL" smtClean="0"/>
              <a:t>‹nr.›</a:t>
            </a:fld>
            <a:endParaRPr lang="nl-NL"/>
          </a:p>
        </p:txBody>
      </p:sp>
    </p:spTree>
    <p:extLst>
      <p:ext uri="{BB962C8B-B14F-4D97-AF65-F5344CB8AC3E}">
        <p14:creationId xmlns:p14="http://schemas.microsoft.com/office/powerpoint/2010/main" val="27292092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4F2A87C5-006E-460A-978A-3D7B1DC14448}" type="datetimeFigureOut">
              <a:rPr lang="nl-NL" smtClean="0"/>
              <a:t>30-3-2022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0AF8651-8548-4ACF-AD63-12724B3B98D7}" type="slidenum">
              <a:rPr lang="nl-NL" smtClean="0"/>
              <a:t>‹nr.›</a:t>
            </a:fld>
            <a:endParaRPr lang="nl-NL"/>
          </a:p>
        </p:txBody>
      </p:sp>
    </p:spTree>
    <p:extLst>
      <p:ext uri="{BB962C8B-B14F-4D97-AF65-F5344CB8AC3E}">
        <p14:creationId xmlns:p14="http://schemas.microsoft.com/office/powerpoint/2010/main" val="32599780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4F2A87C5-006E-460A-978A-3D7B1DC14448}" type="datetimeFigureOut">
              <a:rPr lang="nl-NL" smtClean="0"/>
              <a:t>30-3-2022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0AF8651-8548-4ACF-AD63-12724B3B98D7}" type="slidenum">
              <a:rPr lang="nl-NL" smtClean="0"/>
              <a:t>‹nr.›</a:t>
            </a:fld>
            <a:endParaRPr lang="nl-NL"/>
          </a:p>
        </p:txBody>
      </p:sp>
    </p:spTree>
    <p:extLst>
      <p:ext uri="{BB962C8B-B14F-4D97-AF65-F5344CB8AC3E}">
        <p14:creationId xmlns:p14="http://schemas.microsoft.com/office/powerpoint/2010/main" val="1820204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C9F709F3-81CC-4F8E-8542-7CD3EA128C5E}" type="datetimeFigureOut">
              <a:rPr lang="nl-NL" smtClean="0"/>
              <a:t>30-3-2022</a:t>
            </a:fld>
            <a:endParaRPr lang="nl-NL"/>
          </a:p>
        </p:txBody>
      </p:sp>
    </p:spTree>
    <p:extLst>
      <p:ext uri="{BB962C8B-B14F-4D97-AF65-F5344CB8AC3E}">
        <p14:creationId xmlns:p14="http://schemas.microsoft.com/office/powerpoint/2010/main" val="41334390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F2A87C5-006E-460A-978A-3D7B1DC14448}" type="datetimeFigureOut">
              <a:rPr lang="nl-NL" smtClean="0"/>
              <a:t>30-3-2022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0AF8651-8548-4ACF-AD63-12724B3B98D7}" type="slidenum">
              <a:rPr lang="nl-NL" smtClean="0"/>
              <a:t>‹nr.›</a:t>
            </a:fld>
            <a:endParaRPr lang="nl-NL"/>
          </a:p>
        </p:txBody>
      </p:sp>
    </p:spTree>
    <p:extLst>
      <p:ext uri="{BB962C8B-B14F-4D97-AF65-F5344CB8AC3E}">
        <p14:creationId xmlns:p14="http://schemas.microsoft.com/office/powerpoint/2010/main" val="21325225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F2A87C5-006E-460A-978A-3D7B1DC14448}" type="datetimeFigureOut">
              <a:rPr lang="nl-NL" smtClean="0"/>
              <a:t>30-3-2022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0AF8651-8548-4ACF-AD63-12724B3B98D7}" type="slidenum">
              <a:rPr lang="nl-NL" smtClean="0"/>
              <a:t>‹nr.›</a:t>
            </a:fld>
            <a:endParaRPr lang="nl-NL"/>
          </a:p>
        </p:txBody>
      </p:sp>
    </p:spTree>
    <p:extLst>
      <p:ext uri="{BB962C8B-B14F-4D97-AF65-F5344CB8AC3E}">
        <p14:creationId xmlns:p14="http://schemas.microsoft.com/office/powerpoint/2010/main" val="2592066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30-3-2022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Tree>
    <p:extLst>
      <p:ext uri="{BB962C8B-B14F-4D97-AF65-F5344CB8AC3E}">
        <p14:creationId xmlns:p14="http://schemas.microsoft.com/office/powerpoint/2010/main" val="360750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30-3-2022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C709A1B0-6768-47C7-8E14-570385D6950E}" type="slidenum">
              <a:rPr lang="nl-NL" smtClean="0"/>
              <a:t>‹nr.›</a:t>
            </a:fld>
            <a:endParaRPr lang="nl-NL"/>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441052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30-3-2022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1440488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30-3-2022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975727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30-3-2022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C709A1B0-6768-47C7-8E14-570385D6950E}"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2200002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a:p>
            <a:pPr lvl="5"/>
            <a:r>
              <a:rPr lang="nl-NL" noProof="0"/>
              <a:t>Zesde niveau</a:t>
            </a:r>
          </a:p>
          <a:p>
            <a:pPr lvl="6"/>
            <a:r>
              <a:rPr lang="nl-NL" noProof="0"/>
              <a:t>Zevende niveau - Subtitel</a:t>
            </a:r>
          </a:p>
          <a:p>
            <a:pPr lvl="7"/>
            <a:r>
              <a:rPr lang="nl-NL" noProof="0"/>
              <a:t>Achtste niveau - Subtitel</a:t>
            </a:r>
          </a:p>
          <a:p>
            <a:pPr lvl="8"/>
            <a:r>
              <a:rPr lang="nl-NL" noProof="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C9F709F3-81CC-4F8E-8542-7CD3EA128C5E}" type="datetimeFigureOut">
              <a:rPr lang="nl-NL" smtClean="0"/>
              <a:t>30-3-2022</a:t>
            </a:fld>
            <a:endParaRPr lang="nl-NL"/>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C709A1B0-6768-47C7-8E14-570385D6950E}" type="slidenum">
              <a:rPr lang="nl-NL" smtClean="0"/>
              <a:t>‹nr.›</a:t>
            </a:fld>
            <a:endParaRPr lang="nl-NL"/>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2996697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34">
          <p15:clr>
            <a:srgbClr val="F26B43"/>
          </p15:clr>
        </p15:guide>
        <p15:guide id="4" pos="7446">
          <p15:clr>
            <a:srgbClr val="F26B43"/>
          </p15:clr>
        </p15:guide>
        <p15:guide id="5" orient="horz" pos="187">
          <p15:clr>
            <a:srgbClr val="F26B43"/>
          </p15:clr>
        </p15:guide>
        <p15:guide id="6" orient="horz" pos="1071">
          <p15:clr>
            <a:srgbClr val="F26B43"/>
          </p15:clr>
        </p15:guide>
        <p15:guide id="7" orient="horz" pos="3861">
          <p15:clr>
            <a:srgbClr val="F26B43"/>
          </p15:clr>
        </p15:guide>
        <p15:guide id="8" orient="horz" pos="398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2A87C5-006E-460A-978A-3D7B1DC14448}" type="datetimeFigureOut">
              <a:rPr lang="nl-NL" smtClean="0"/>
              <a:t>30-3-2022</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AF8651-8548-4ACF-AD63-12724B3B98D7}" type="slidenum">
              <a:rPr lang="nl-NL" smtClean="0"/>
              <a:t>‹nr.›</a:t>
            </a:fld>
            <a:endParaRPr lang="nl-NL"/>
          </a:p>
        </p:txBody>
      </p:sp>
    </p:spTree>
    <p:extLst>
      <p:ext uri="{BB962C8B-B14F-4D97-AF65-F5344CB8AC3E}">
        <p14:creationId xmlns:p14="http://schemas.microsoft.com/office/powerpoint/2010/main" val="231281485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6.xml"/><Relationship Id="rId1" Type="http://schemas.openxmlformats.org/officeDocument/2006/relationships/video" Target="https://www.youtube.com/embed/w4tAw4CCCGA?feature=oembed" TargetMode="Externa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xml"/><Relationship Id="rId1" Type="http://schemas.openxmlformats.org/officeDocument/2006/relationships/video" Target="https://www.youtube.com/embed/ZSvAD7wUQJ0?feature=oembed" TargetMode="Externa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video" Target="https://www.youtube.com/embed/ezVEzCmiXM4?feature=oembed" TargetMode="External"/><Relationship Id="rId6" Type="http://schemas.openxmlformats.org/officeDocument/2006/relationships/slide" Target="slide3.xml"/><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4.xml"/><Relationship Id="rId1" Type="http://schemas.openxmlformats.org/officeDocument/2006/relationships/video" Target="https://www.youtube.com/embed/O3EUCIjR-qk?feature=oembed"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ec.europa.eu/info/strategy/priorities-2019-2024/european-green-deal_nl#tijdlijn" TargetMode="Externa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slide" Target="slide28.xml"/><Relationship Id="rId4" Type="http://schemas.openxmlformats.org/officeDocument/2006/relationships/slide" Target="slide25.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abnamro.nl/nl/zakelijk/insights/evenementen/eu-green-deal-masterclass/index.html" TargetMode="Externa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www.sdgnederland.nl/" TargetMode="External"/><Relationship Id="rId7" Type="http://schemas.openxmlformats.org/officeDocument/2006/relationships/image" Target="../media/image44.png"/><Relationship Id="rId12" Type="http://schemas.openxmlformats.org/officeDocument/2006/relationships/slide" Target="slide3.xml"/><Relationship Id="rId2" Type="http://schemas.openxmlformats.org/officeDocument/2006/relationships/image" Target="../media/image40.jpeg"/><Relationship Id="rId1" Type="http://schemas.openxmlformats.org/officeDocument/2006/relationships/slideLayout" Target="../slideLayouts/slideLayout3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jpeg"/><Relationship Id="rId4" Type="http://schemas.openxmlformats.org/officeDocument/2006/relationships/image" Target="../media/image41.png"/><Relationship Id="rId9"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689209-4E28-4B9E-8DE2-57B804886BB5}"/>
              </a:ext>
            </a:extLst>
          </p:cNvPr>
          <p:cNvSpPr>
            <a:spLocks noGrp="1"/>
          </p:cNvSpPr>
          <p:nvPr>
            <p:ph type="ctrTitle"/>
          </p:nvPr>
        </p:nvSpPr>
        <p:spPr/>
        <p:txBody>
          <a:bodyPr/>
          <a:lstStyle/>
          <a:p>
            <a:r>
              <a:rPr lang="nl-NL"/>
              <a:t>Circulaire economie</a:t>
            </a:r>
          </a:p>
        </p:txBody>
      </p:sp>
      <p:sp>
        <p:nvSpPr>
          <p:cNvPr id="3" name="Ondertitel 2">
            <a:extLst>
              <a:ext uri="{FF2B5EF4-FFF2-40B4-BE49-F238E27FC236}">
                <a16:creationId xmlns:a16="http://schemas.microsoft.com/office/drawing/2014/main" id="{F57CE931-EB18-400D-8DEC-821C7A3752B0}"/>
              </a:ext>
            </a:extLst>
          </p:cNvPr>
          <p:cNvSpPr>
            <a:spLocks noGrp="1"/>
          </p:cNvSpPr>
          <p:nvPr>
            <p:ph type="subTitle" idx="4294967295"/>
          </p:nvPr>
        </p:nvSpPr>
        <p:spPr>
          <a:xfrm>
            <a:off x="137476" y="3583184"/>
            <a:ext cx="9144000" cy="1655762"/>
          </a:xfrm>
        </p:spPr>
        <p:txBody>
          <a:bodyPr/>
          <a:lstStyle/>
          <a:p>
            <a:pPr marL="0" indent="0">
              <a:buNone/>
            </a:pPr>
            <a:r>
              <a:rPr lang="nl-NL"/>
              <a:t>Leerjaar 3 – periode 3</a:t>
            </a:r>
          </a:p>
          <a:p>
            <a:pPr marL="0" indent="0">
              <a:buNone/>
            </a:pPr>
            <a:r>
              <a:rPr lang="nl-NL"/>
              <a:t>Stad van de toekomst</a:t>
            </a:r>
          </a:p>
        </p:txBody>
      </p:sp>
    </p:spTree>
    <p:extLst>
      <p:ext uri="{BB962C8B-B14F-4D97-AF65-F5344CB8AC3E}">
        <p14:creationId xmlns:p14="http://schemas.microsoft.com/office/powerpoint/2010/main" val="253971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5338072-63C8-4796-B15D-DC5DDCD79769}"/>
              </a:ext>
            </a:extLst>
          </p:cNvPr>
          <p:cNvSpPr>
            <a:spLocks noGrp="1"/>
          </p:cNvSpPr>
          <p:nvPr>
            <p:ph type="title"/>
          </p:nvPr>
        </p:nvSpPr>
        <p:spPr>
          <a:xfrm>
            <a:off x="371476" y="296863"/>
            <a:ext cx="10108030" cy="1160403"/>
          </a:xfrm>
        </p:spPr>
        <p:txBody>
          <a:bodyPr anchor="t">
            <a:normAutofit/>
          </a:bodyPr>
          <a:lstStyle/>
          <a:p>
            <a:r>
              <a:rPr lang="nl-NL" dirty="0"/>
              <a:t>Vraag van vandaag.. </a:t>
            </a:r>
          </a:p>
        </p:txBody>
      </p:sp>
      <p:sp>
        <p:nvSpPr>
          <p:cNvPr id="9220" name="Content Placeholder 2">
            <a:extLst>
              <a:ext uri="{FF2B5EF4-FFF2-40B4-BE49-F238E27FC236}">
                <a16:creationId xmlns:a16="http://schemas.microsoft.com/office/drawing/2014/main" id="{6D483555-BDE8-F9A6-0EFB-9329A5E055F8}"/>
              </a:ext>
            </a:extLst>
          </p:cNvPr>
          <p:cNvSpPr>
            <a:spLocks noGrp="1"/>
          </p:cNvSpPr>
          <p:nvPr>
            <p:ph sz="half" idx="1"/>
          </p:nvPr>
        </p:nvSpPr>
        <p:spPr>
          <a:xfrm>
            <a:off x="838200" y="1825625"/>
            <a:ext cx="5181600" cy="4351338"/>
          </a:xfrm>
        </p:spPr>
        <p:txBody>
          <a:bodyPr>
            <a:normAutofit/>
          </a:bodyPr>
          <a:lstStyle/>
          <a:p>
            <a:pPr marL="0" indent="0">
              <a:spcAft>
                <a:spcPts val="600"/>
              </a:spcAft>
              <a:buNone/>
            </a:pPr>
            <a:r>
              <a:rPr lang="nl-NL" b="0" dirty="0"/>
              <a:t>Welke </a:t>
            </a:r>
            <a:r>
              <a:rPr lang="nl-NL" b="0" dirty="0" err="1"/>
              <a:t>technosfeer</a:t>
            </a:r>
            <a:r>
              <a:rPr lang="nl-NL" b="0" dirty="0"/>
              <a:t> kunnen jullie in je omgeving vinden…? </a:t>
            </a:r>
          </a:p>
          <a:p>
            <a:pPr marL="0" indent="0">
              <a:spcAft>
                <a:spcPts val="600"/>
              </a:spcAft>
              <a:buNone/>
            </a:pPr>
            <a:endParaRPr lang="nl-NL" dirty="0"/>
          </a:p>
          <a:p>
            <a:pPr marL="0" indent="0">
              <a:spcAft>
                <a:spcPts val="600"/>
              </a:spcAft>
              <a:buNone/>
            </a:pPr>
            <a:r>
              <a:rPr lang="nl-NL" dirty="0"/>
              <a:t>Tegenwoordig meer </a:t>
            </a:r>
            <a:r>
              <a:rPr lang="nl-NL" dirty="0" err="1"/>
              <a:t>technosfeer</a:t>
            </a:r>
            <a:r>
              <a:rPr lang="nl-NL" dirty="0"/>
              <a:t> dan biosfeer. Er is berekend dat de fysieke </a:t>
            </a:r>
            <a:r>
              <a:rPr lang="nl-NL" dirty="0" err="1"/>
              <a:t>technosfeer</a:t>
            </a:r>
            <a:r>
              <a:rPr lang="nl-NL" dirty="0"/>
              <a:t> zo’n </a:t>
            </a:r>
            <a:r>
              <a:rPr lang="nl-NL" b="1" dirty="0"/>
              <a:t>30 biljoen ton </a:t>
            </a:r>
            <a:r>
              <a:rPr lang="nl-NL" dirty="0"/>
              <a:t>weegt. </a:t>
            </a:r>
          </a:p>
          <a:p>
            <a:pPr marL="0" indent="0">
              <a:spcAft>
                <a:spcPts val="600"/>
              </a:spcAft>
              <a:buNone/>
            </a:pPr>
            <a:r>
              <a:rPr lang="nl-NL" dirty="0"/>
              <a:t>30.000.000.000.000, dit is zo’n 50 kilo per vierkante meter aardoppervlakte. </a:t>
            </a:r>
            <a:br>
              <a:rPr lang="nl-NL" dirty="0"/>
            </a:br>
            <a:endParaRPr lang="nl-NL" b="0" dirty="0"/>
          </a:p>
        </p:txBody>
      </p:sp>
      <p:pic>
        <p:nvPicPr>
          <p:cNvPr id="10242" name="Picture 2" descr="De bronafbeelding bekijken">
            <a:extLst>
              <a:ext uri="{FF2B5EF4-FFF2-40B4-BE49-F238E27FC236}">
                <a16:creationId xmlns:a16="http://schemas.microsoft.com/office/drawing/2014/main" id="{BD45332F-CD0C-429E-8252-AA1A46CF5878}"/>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2226" r="8287" b="-1"/>
          <a:stretch/>
        </p:blipFill>
        <p:spPr bwMode="auto">
          <a:xfrm>
            <a:off x="6638924" y="1253331"/>
            <a:ext cx="5181600" cy="4351338"/>
          </a:xfrm>
          <a:prstGeom prst="rect">
            <a:avLst/>
          </a:prstGeom>
          <a:solidFill>
            <a:srgbClr val="FFFFFF"/>
          </a:solidFill>
        </p:spPr>
      </p:pic>
    </p:spTree>
    <p:extLst>
      <p:ext uri="{BB962C8B-B14F-4D97-AF65-F5344CB8AC3E}">
        <p14:creationId xmlns:p14="http://schemas.microsoft.com/office/powerpoint/2010/main" val="364345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2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75F1ED-D5DA-491E-8A77-9D4D79B3017C}"/>
              </a:ext>
            </a:extLst>
          </p:cNvPr>
          <p:cNvSpPr>
            <a:spLocks noGrp="1"/>
          </p:cNvSpPr>
          <p:nvPr>
            <p:ph type="title"/>
          </p:nvPr>
        </p:nvSpPr>
        <p:spPr/>
        <p:txBody>
          <a:bodyPr/>
          <a:lstStyle/>
          <a:p>
            <a:r>
              <a:rPr lang="nl-NL" dirty="0"/>
              <a:t>Technologische toekomst</a:t>
            </a:r>
          </a:p>
        </p:txBody>
      </p:sp>
      <p:sp>
        <p:nvSpPr>
          <p:cNvPr id="3" name="Tijdelijke aanduiding voor tekst 2">
            <a:extLst>
              <a:ext uri="{FF2B5EF4-FFF2-40B4-BE49-F238E27FC236}">
                <a16:creationId xmlns:a16="http://schemas.microsoft.com/office/drawing/2014/main" id="{05C78EDB-6CA5-43B3-B4A3-8A1670056CC9}"/>
              </a:ext>
            </a:extLst>
          </p:cNvPr>
          <p:cNvSpPr>
            <a:spLocks noGrp="1"/>
          </p:cNvSpPr>
          <p:nvPr>
            <p:ph type="body" sz="quarter" idx="13"/>
          </p:nvPr>
        </p:nvSpPr>
        <p:spPr/>
        <p:txBody>
          <a:bodyPr/>
          <a:lstStyle/>
          <a:p>
            <a:pPr marL="0" indent="0">
              <a:buNone/>
            </a:pPr>
            <a:r>
              <a:rPr lang="nl-NL" dirty="0"/>
              <a:t>Technologie is dromen over de toekomst. Waarbij generatie op generatie ontwikkelingen plaats vinden. </a:t>
            </a:r>
          </a:p>
          <a:p>
            <a:pPr marL="0" indent="0">
              <a:buNone/>
            </a:pPr>
            <a:endParaRPr lang="nl-NL" dirty="0"/>
          </a:p>
          <a:p>
            <a:pPr marL="0" indent="0">
              <a:buNone/>
            </a:pPr>
            <a:r>
              <a:rPr lang="nl-NL" dirty="0"/>
              <a:t>Zoek maar is op google naar de eerste mobiele telefoons, niet te vergelijken met wat wij nu hebben. </a:t>
            </a:r>
          </a:p>
          <a:p>
            <a:pPr marL="0" indent="0">
              <a:buNone/>
            </a:pPr>
            <a:endParaRPr lang="nl-NL" dirty="0"/>
          </a:p>
          <a:p>
            <a:pPr marL="0" indent="0">
              <a:buNone/>
            </a:pPr>
            <a:endParaRPr lang="nl-NL" dirty="0"/>
          </a:p>
        </p:txBody>
      </p:sp>
      <p:sp>
        <p:nvSpPr>
          <p:cNvPr id="5" name="Tijdelijke aanduiding voor tekst 4">
            <a:extLst>
              <a:ext uri="{FF2B5EF4-FFF2-40B4-BE49-F238E27FC236}">
                <a16:creationId xmlns:a16="http://schemas.microsoft.com/office/drawing/2014/main" id="{642C7E18-63FD-420D-906F-8BA78DD0B284}"/>
              </a:ext>
            </a:extLst>
          </p:cNvPr>
          <p:cNvSpPr>
            <a:spLocks noGrp="1"/>
          </p:cNvSpPr>
          <p:nvPr>
            <p:ph type="body" sz="quarter" idx="16"/>
          </p:nvPr>
        </p:nvSpPr>
        <p:spPr/>
        <p:txBody>
          <a:bodyPr/>
          <a:lstStyle/>
          <a:p>
            <a:r>
              <a:rPr lang="nl-NL" dirty="0"/>
              <a:t>A</a:t>
            </a:r>
          </a:p>
          <a:p>
            <a:endParaRPr lang="nl-NL" dirty="0"/>
          </a:p>
        </p:txBody>
      </p:sp>
      <p:pic>
        <p:nvPicPr>
          <p:cNvPr id="7" name="Onlinemedia 6" title="De Wereld in 2050">
            <a:hlinkClick r:id="" action="ppaction://media"/>
            <a:extLst>
              <a:ext uri="{FF2B5EF4-FFF2-40B4-BE49-F238E27FC236}">
                <a16:creationId xmlns:a16="http://schemas.microsoft.com/office/drawing/2014/main" id="{E963F1A6-5E0B-4BD5-8C6F-20E6975A6C9D}"/>
              </a:ext>
            </a:extLst>
          </p:cNvPr>
          <p:cNvPicPr>
            <a:picLocks noRot="1" noChangeAspect="1"/>
          </p:cNvPicPr>
          <p:nvPr>
            <a:videoFile r:link="rId1"/>
          </p:nvPr>
        </p:nvPicPr>
        <p:blipFill>
          <a:blip r:embed="rId3"/>
          <a:stretch>
            <a:fillRect/>
          </a:stretch>
        </p:blipFill>
        <p:spPr>
          <a:xfrm>
            <a:off x="6463547" y="2116139"/>
            <a:ext cx="5345674" cy="3020306"/>
          </a:xfrm>
          <a:prstGeom prst="rect">
            <a:avLst/>
          </a:prstGeom>
        </p:spPr>
      </p:pic>
      <p:pic>
        <p:nvPicPr>
          <p:cNvPr id="12292" name="Picture 4" descr="Technology – Past and Present | Fancom Connects Ltd.">
            <a:extLst>
              <a:ext uri="{FF2B5EF4-FFF2-40B4-BE49-F238E27FC236}">
                <a16:creationId xmlns:a16="http://schemas.microsoft.com/office/drawing/2014/main" id="{940FC242-6DA7-4AE6-809B-859A5BE98A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102141"/>
            <a:ext cx="2959099" cy="3279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68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elijkbenige driehoek 5">
            <a:extLst>
              <a:ext uri="{FF2B5EF4-FFF2-40B4-BE49-F238E27FC236}">
                <a16:creationId xmlns:a16="http://schemas.microsoft.com/office/drawing/2014/main" id="{AC7E928E-FBCF-4BAE-A15B-5A9E3D4CB015}"/>
              </a:ext>
            </a:extLst>
          </p:cNvPr>
          <p:cNvSpPr/>
          <p:nvPr/>
        </p:nvSpPr>
        <p:spPr>
          <a:xfrm>
            <a:off x="5159022" y="903111"/>
            <a:ext cx="7032977" cy="4245151"/>
          </a:xfrm>
          <a:prstGeom prst="triangl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3575F1ED-D5DA-491E-8A77-9D4D79B3017C}"/>
              </a:ext>
            </a:extLst>
          </p:cNvPr>
          <p:cNvSpPr>
            <a:spLocks noGrp="1"/>
          </p:cNvSpPr>
          <p:nvPr>
            <p:ph type="title"/>
          </p:nvPr>
        </p:nvSpPr>
        <p:spPr>
          <a:xfrm>
            <a:off x="371475" y="238433"/>
            <a:ext cx="11437745" cy="1160403"/>
          </a:xfrm>
        </p:spPr>
        <p:txBody>
          <a:bodyPr/>
          <a:lstStyle/>
          <a:p>
            <a:r>
              <a:rPr lang="nl-NL" dirty="0"/>
              <a:t>De technologie piramide</a:t>
            </a:r>
          </a:p>
        </p:txBody>
      </p:sp>
      <p:sp>
        <p:nvSpPr>
          <p:cNvPr id="3" name="Tijdelijke aanduiding voor tekst 2">
            <a:extLst>
              <a:ext uri="{FF2B5EF4-FFF2-40B4-BE49-F238E27FC236}">
                <a16:creationId xmlns:a16="http://schemas.microsoft.com/office/drawing/2014/main" id="{05C78EDB-6CA5-43B3-B4A3-8A1670056CC9}"/>
              </a:ext>
            </a:extLst>
          </p:cNvPr>
          <p:cNvSpPr>
            <a:spLocks noGrp="1"/>
          </p:cNvSpPr>
          <p:nvPr>
            <p:ph type="body" sz="quarter" idx="13"/>
          </p:nvPr>
        </p:nvSpPr>
        <p:spPr>
          <a:xfrm>
            <a:off x="371475" y="1709738"/>
            <a:ext cx="4539192" cy="4419599"/>
          </a:xfrm>
        </p:spPr>
        <p:txBody>
          <a:bodyPr/>
          <a:lstStyle/>
          <a:p>
            <a:r>
              <a:rPr lang="nl-NL" dirty="0"/>
              <a:t>Verbeelding; technologie als idee.</a:t>
            </a:r>
          </a:p>
          <a:p>
            <a:r>
              <a:rPr lang="nl-NL" dirty="0"/>
              <a:t>Operationeel; een prototype</a:t>
            </a:r>
          </a:p>
          <a:p>
            <a:r>
              <a:rPr lang="nl-NL" dirty="0"/>
              <a:t>Toegepast; toegankelijk en betaalbaar</a:t>
            </a:r>
          </a:p>
          <a:p>
            <a:r>
              <a:rPr lang="nl-NL" dirty="0"/>
              <a:t>Geaccepteerd; Onderdeel van het dagelijks leven</a:t>
            </a:r>
          </a:p>
          <a:p>
            <a:r>
              <a:rPr lang="nl-NL" dirty="0"/>
              <a:t>Onmisbaar; Crisis als het weg is</a:t>
            </a:r>
          </a:p>
          <a:p>
            <a:r>
              <a:rPr lang="nl-NL" dirty="0"/>
              <a:t>Onzichtbaar; Niet ervaren als technologie</a:t>
            </a:r>
          </a:p>
          <a:p>
            <a:r>
              <a:rPr lang="nl-NL" dirty="0"/>
              <a:t>Natuurlijk; onderdeel van de menselijke natuur. </a:t>
            </a:r>
          </a:p>
          <a:p>
            <a:endParaRPr lang="nl-NL" dirty="0"/>
          </a:p>
        </p:txBody>
      </p:sp>
      <p:sp>
        <p:nvSpPr>
          <p:cNvPr id="5" name="Tijdelijke aanduiding voor tekst 4">
            <a:extLst>
              <a:ext uri="{FF2B5EF4-FFF2-40B4-BE49-F238E27FC236}">
                <a16:creationId xmlns:a16="http://schemas.microsoft.com/office/drawing/2014/main" id="{642C7E18-63FD-420D-906F-8BA78DD0B284}"/>
              </a:ext>
            </a:extLst>
          </p:cNvPr>
          <p:cNvSpPr>
            <a:spLocks noGrp="1"/>
          </p:cNvSpPr>
          <p:nvPr>
            <p:ph type="body" sz="quarter" idx="16"/>
          </p:nvPr>
        </p:nvSpPr>
        <p:spPr>
          <a:xfrm>
            <a:off x="5766490" y="5433778"/>
            <a:ext cx="5645148" cy="406401"/>
          </a:xfrm>
        </p:spPr>
        <p:txBody>
          <a:bodyPr/>
          <a:lstStyle/>
          <a:p>
            <a:r>
              <a:rPr lang="nl-NL" dirty="0"/>
              <a:t>De technologie piramide, van idee naar de </a:t>
            </a:r>
            <a:r>
              <a:rPr lang="nl-NL" dirty="0" err="1"/>
              <a:t>technosfeer</a:t>
            </a:r>
            <a:endParaRPr lang="nl-NL" dirty="0"/>
          </a:p>
        </p:txBody>
      </p:sp>
      <p:sp>
        <p:nvSpPr>
          <p:cNvPr id="7" name="Tekstvak 6">
            <a:extLst>
              <a:ext uri="{FF2B5EF4-FFF2-40B4-BE49-F238E27FC236}">
                <a16:creationId xmlns:a16="http://schemas.microsoft.com/office/drawing/2014/main" id="{FA19E896-BAD3-44FC-8014-FA407EC97889}"/>
              </a:ext>
            </a:extLst>
          </p:cNvPr>
          <p:cNvSpPr txBox="1"/>
          <p:nvPr/>
        </p:nvSpPr>
        <p:spPr>
          <a:xfrm>
            <a:off x="8088488" y="1398836"/>
            <a:ext cx="1174044" cy="369332"/>
          </a:xfrm>
          <a:prstGeom prst="rect">
            <a:avLst/>
          </a:prstGeom>
          <a:noFill/>
        </p:spPr>
        <p:txBody>
          <a:bodyPr wrap="square" rtlCol="0">
            <a:spAutoFit/>
          </a:bodyPr>
          <a:lstStyle/>
          <a:p>
            <a:r>
              <a:rPr lang="nl-NL" dirty="0"/>
              <a:t>Natuurlijk</a:t>
            </a:r>
          </a:p>
        </p:txBody>
      </p:sp>
      <p:sp>
        <p:nvSpPr>
          <p:cNvPr id="8" name="Tekstvak 7">
            <a:extLst>
              <a:ext uri="{FF2B5EF4-FFF2-40B4-BE49-F238E27FC236}">
                <a16:creationId xmlns:a16="http://schemas.microsoft.com/office/drawing/2014/main" id="{FAF738BC-952E-47BD-B4DB-D9EA3375ECEE}"/>
              </a:ext>
            </a:extLst>
          </p:cNvPr>
          <p:cNvSpPr txBox="1"/>
          <p:nvPr/>
        </p:nvSpPr>
        <p:spPr>
          <a:xfrm>
            <a:off x="7890933" y="1925337"/>
            <a:ext cx="1614312" cy="369332"/>
          </a:xfrm>
          <a:prstGeom prst="rect">
            <a:avLst/>
          </a:prstGeom>
          <a:noFill/>
        </p:spPr>
        <p:txBody>
          <a:bodyPr wrap="square" rtlCol="0">
            <a:spAutoFit/>
          </a:bodyPr>
          <a:lstStyle/>
          <a:p>
            <a:pPr algn="ctr"/>
            <a:r>
              <a:rPr lang="nl-NL" dirty="0"/>
              <a:t>Onzichtbaar</a:t>
            </a:r>
          </a:p>
        </p:txBody>
      </p:sp>
      <p:sp>
        <p:nvSpPr>
          <p:cNvPr id="9" name="Tekstvak 8">
            <a:extLst>
              <a:ext uri="{FF2B5EF4-FFF2-40B4-BE49-F238E27FC236}">
                <a16:creationId xmlns:a16="http://schemas.microsoft.com/office/drawing/2014/main" id="{8EF1E67B-B6B1-4E8D-8EA5-151325E4F511}"/>
              </a:ext>
            </a:extLst>
          </p:cNvPr>
          <p:cNvSpPr txBox="1"/>
          <p:nvPr/>
        </p:nvSpPr>
        <p:spPr>
          <a:xfrm>
            <a:off x="7405507" y="2451838"/>
            <a:ext cx="2540000" cy="369332"/>
          </a:xfrm>
          <a:prstGeom prst="rect">
            <a:avLst/>
          </a:prstGeom>
          <a:noFill/>
        </p:spPr>
        <p:txBody>
          <a:bodyPr wrap="square" rtlCol="0">
            <a:spAutoFit/>
          </a:bodyPr>
          <a:lstStyle/>
          <a:p>
            <a:pPr algn="ctr"/>
            <a:r>
              <a:rPr lang="nl-NL" dirty="0"/>
              <a:t>Onmisbaar</a:t>
            </a:r>
          </a:p>
        </p:txBody>
      </p:sp>
      <p:sp>
        <p:nvSpPr>
          <p:cNvPr id="10" name="Tekstvak 9">
            <a:extLst>
              <a:ext uri="{FF2B5EF4-FFF2-40B4-BE49-F238E27FC236}">
                <a16:creationId xmlns:a16="http://schemas.microsoft.com/office/drawing/2014/main" id="{41D30A7D-420C-4487-8077-5513A187B4A7}"/>
              </a:ext>
            </a:extLst>
          </p:cNvPr>
          <p:cNvSpPr txBox="1"/>
          <p:nvPr/>
        </p:nvSpPr>
        <p:spPr>
          <a:xfrm>
            <a:off x="6987821" y="2975595"/>
            <a:ext cx="3420533" cy="369332"/>
          </a:xfrm>
          <a:prstGeom prst="rect">
            <a:avLst/>
          </a:prstGeom>
          <a:noFill/>
        </p:spPr>
        <p:txBody>
          <a:bodyPr wrap="square" rtlCol="0">
            <a:spAutoFit/>
          </a:bodyPr>
          <a:lstStyle/>
          <a:p>
            <a:pPr algn="ctr"/>
            <a:r>
              <a:rPr lang="nl-NL" dirty="0"/>
              <a:t>Geaccepteerd</a:t>
            </a:r>
          </a:p>
        </p:txBody>
      </p:sp>
      <p:sp>
        <p:nvSpPr>
          <p:cNvPr id="12" name="Tekstvak 11">
            <a:extLst>
              <a:ext uri="{FF2B5EF4-FFF2-40B4-BE49-F238E27FC236}">
                <a16:creationId xmlns:a16="http://schemas.microsoft.com/office/drawing/2014/main" id="{2563CE81-F05A-4E3F-A09C-D6981F9E3792}"/>
              </a:ext>
            </a:extLst>
          </p:cNvPr>
          <p:cNvSpPr txBox="1"/>
          <p:nvPr/>
        </p:nvSpPr>
        <p:spPr>
          <a:xfrm>
            <a:off x="6671730" y="3488610"/>
            <a:ext cx="4007556" cy="369332"/>
          </a:xfrm>
          <a:prstGeom prst="rect">
            <a:avLst/>
          </a:prstGeom>
          <a:noFill/>
        </p:spPr>
        <p:txBody>
          <a:bodyPr wrap="square" rtlCol="0">
            <a:spAutoFit/>
          </a:bodyPr>
          <a:lstStyle/>
          <a:p>
            <a:pPr algn="ctr"/>
            <a:r>
              <a:rPr lang="nl-NL" dirty="0"/>
              <a:t>Toegepast</a:t>
            </a:r>
          </a:p>
        </p:txBody>
      </p:sp>
      <p:sp>
        <p:nvSpPr>
          <p:cNvPr id="13" name="Tekstvak 12">
            <a:extLst>
              <a:ext uri="{FF2B5EF4-FFF2-40B4-BE49-F238E27FC236}">
                <a16:creationId xmlns:a16="http://schemas.microsoft.com/office/drawing/2014/main" id="{9DA45D9B-5AE4-4D7F-B5A0-852BC63CEF64}"/>
              </a:ext>
            </a:extLst>
          </p:cNvPr>
          <p:cNvSpPr txBox="1"/>
          <p:nvPr/>
        </p:nvSpPr>
        <p:spPr>
          <a:xfrm>
            <a:off x="6225995" y="3919537"/>
            <a:ext cx="4899023" cy="369332"/>
          </a:xfrm>
          <a:prstGeom prst="rect">
            <a:avLst/>
          </a:prstGeom>
          <a:noFill/>
        </p:spPr>
        <p:txBody>
          <a:bodyPr wrap="square" rtlCol="0">
            <a:spAutoFit/>
          </a:bodyPr>
          <a:lstStyle/>
          <a:p>
            <a:pPr algn="ctr"/>
            <a:r>
              <a:rPr lang="nl-NL" dirty="0"/>
              <a:t>Operationeel</a:t>
            </a:r>
          </a:p>
        </p:txBody>
      </p:sp>
      <p:sp>
        <p:nvSpPr>
          <p:cNvPr id="14" name="Tekstvak 13">
            <a:extLst>
              <a:ext uri="{FF2B5EF4-FFF2-40B4-BE49-F238E27FC236}">
                <a16:creationId xmlns:a16="http://schemas.microsoft.com/office/drawing/2014/main" id="{B7ADB5CC-C9B6-4D33-9FD8-21C6CBCCB640}"/>
              </a:ext>
            </a:extLst>
          </p:cNvPr>
          <p:cNvSpPr txBox="1"/>
          <p:nvPr/>
        </p:nvSpPr>
        <p:spPr>
          <a:xfrm>
            <a:off x="6248575" y="4408255"/>
            <a:ext cx="4899023" cy="369332"/>
          </a:xfrm>
          <a:prstGeom prst="rect">
            <a:avLst/>
          </a:prstGeom>
          <a:noFill/>
        </p:spPr>
        <p:txBody>
          <a:bodyPr wrap="square" rtlCol="0">
            <a:spAutoFit/>
          </a:bodyPr>
          <a:lstStyle/>
          <a:p>
            <a:pPr algn="ctr"/>
            <a:r>
              <a:rPr lang="nl-NL" dirty="0"/>
              <a:t>Verbeelding</a:t>
            </a:r>
          </a:p>
        </p:txBody>
      </p:sp>
      <p:cxnSp>
        <p:nvCxnSpPr>
          <p:cNvPr id="16" name="Rechte verbindingslijn 15">
            <a:extLst>
              <a:ext uri="{FF2B5EF4-FFF2-40B4-BE49-F238E27FC236}">
                <a16:creationId xmlns:a16="http://schemas.microsoft.com/office/drawing/2014/main" id="{74CB2742-8F98-4518-83A8-DE742267C9F8}"/>
              </a:ext>
            </a:extLst>
          </p:cNvPr>
          <p:cNvCxnSpPr/>
          <p:nvPr/>
        </p:nvCxnSpPr>
        <p:spPr>
          <a:xfrm>
            <a:off x="7890933" y="1925337"/>
            <a:ext cx="1614312" cy="0"/>
          </a:xfrm>
          <a:prstGeom prst="line">
            <a:avLst/>
          </a:prstGeom>
        </p:spPr>
        <p:style>
          <a:lnRef idx="1">
            <a:schemeClr val="dk1"/>
          </a:lnRef>
          <a:fillRef idx="0">
            <a:schemeClr val="dk1"/>
          </a:fillRef>
          <a:effectRef idx="0">
            <a:schemeClr val="dk1"/>
          </a:effectRef>
          <a:fontRef idx="minor">
            <a:schemeClr val="tx1"/>
          </a:fontRef>
        </p:style>
      </p:cxnSp>
      <p:cxnSp>
        <p:nvCxnSpPr>
          <p:cNvPr id="17" name="Rechte verbindingslijn 16">
            <a:extLst>
              <a:ext uri="{FF2B5EF4-FFF2-40B4-BE49-F238E27FC236}">
                <a16:creationId xmlns:a16="http://schemas.microsoft.com/office/drawing/2014/main" id="{25B922E1-0FF7-4DB7-B7CE-F1617F01E8B4}"/>
              </a:ext>
            </a:extLst>
          </p:cNvPr>
          <p:cNvCxnSpPr>
            <a:cxnSpLocks/>
          </p:cNvCxnSpPr>
          <p:nvPr/>
        </p:nvCxnSpPr>
        <p:spPr>
          <a:xfrm>
            <a:off x="7383639" y="2451838"/>
            <a:ext cx="2561868" cy="0"/>
          </a:xfrm>
          <a:prstGeom prst="line">
            <a:avLst/>
          </a:prstGeom>
        </p:spPr>
        <p:style>
          <a:lnRef idx="1">
            <a:schemeClr val="dk1"/>
          </a:lnRef>
          <a:fillRef idx="0">
            <a:schemeClr val="dk1"/>
          </a:fillRef>
          <a:effectRef idx="0">
            <a:schemeClr val="dk1"/>
          </a:effectRef>
          <a:fontRef idx="minor">
            <a:schemeClr val="tx1"/>
          </a:fontRef>
        </p:style>
      </p:cxnSp>
      <p:cxnSp>
        <p:nvCxnSpPr>
          <p:cNvPr id="19" name="Rechte verbindingslijn 18">
            <a:extLst>
              <a:ext uri="{FF2B5EF4-FFF2-40B4-BE49-F238E27FC236}">
                <a16:creationId xmlns:a16="http://schemas.microsoft.com/office/drawing/2014/main" id="{6FD70402-94E5-4D5C-AEBC-0D0995E25932}"/>
              </a:ext>
            </a:extLst>
          </p:cNvPr>
          <p:cNvCxnSpPr>
            <a:cxnSpLocks/>
          </p:cNvCxnSpPr>
          <p:nvPr/>
        </p:nvCxnSpPr>
        <p:spPr>
          <a:xfrm>
            <a:off x="6943377" y="2975595"/>
            <a:ext cx="3464977" cy="0"/>
          </a:xfrm>
          <a:prstGeom prst="line">
            <a:avLst/>
          </a:prstGeom>
        </p:spPr>
        <p:style>
          <a:lnRef idx="1">
            <a:schemeClr val="dk1"/>
          </a:lnRef>
          <a:fillRef idx="0">
            <a:schemeClr val="dk1"/>
          </a:fillRef>
          <a:effectRef idx="0">
            <a:schemeClr val="dk1"/>
          </a:effectRef>
          <a:fontRef idx="minor">
            <a:schemeClr val="tx1"/>
          </a:fontRef>
        </p:style>
      </p:cxnSp>
      <p:cxnSp>
        <p:nvCxnSpPr>
          <p:cNvPr id="21" name="Rechte verbindingslijn 20">
            <a:extLst>
              <a:ext uri="{FF2B5EF4-FFF2-40B4-BE49-F238E27FC236}">
                <a16:creationId xmlns:a16="http://schemas.microsoft.com/office/drawing/2014/main" id="{9C0964E4-D514-4502-868F-B34ED46442A7}"/>
              </a:ext>
            </a:extLst>
          </p:cNvPr>
          <p:cNvCxnSpPr>
            <a:cxnSpLocks/>
          </p:cNvCxnSpPr>
          <p:nvPr/>
        </p:nvCxnSpPr>
        <p:spPr>
          <a:xfrm>
            <a:off x="6536267" y="3488610"/>
            <a:ext cx="4312355" cy="0"/>
          </a:xfrm>
          <a:prstGeom prst="line">
            <a:avLst/>
          </a:prstGeom>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5428E4B3-E098-412B-B79E-5CF78B268FC8}"/>
              </a:ext>
            </a:extLst>
          </p:cNvPr>
          <p:cNvCxnSpPr>
            <a:cxnSpLocks/>
          </p:cNvCxnSpPr>
          <p:nvPr/>
        </p:nvCxnSpPr>
        <p:spPr>
          <a:xfrm>
            <a:off x="6175377" y="3919537"/>
            <a:ext cx="4949641" cy="0"/>
          </a:xfrm>
          <a:prstGeom prst="line">
            <a:avLst/>
          </a:prstGeom>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42F0E6FE-2335-460C-A935-62D14419149D}"/>
              </a:ext>
            </a:extLst>
          </p:cNvPr>
          <p:cNvCxnSpPr>
            <a:cxnSpLocks/>
          </p:cNvCxnSpPr>
          <p:nvPr/>
        </p:nvCxnSpPr>
        <p:spPr>
          <a:xfrm>
            <a:off x="5802489" y="4408255"/>
            <a:ext cx="5779911" cy="37784"/>
          </a:xfrm>
          <a:prstGeom prst="line">
            <a:avLst/>
          </a:prstGeom>
        </p:spPr>
        <p:style>
          <a:lnRef idx="1">
            <a:schemeClr val="dk1"/>
          </a:lnRef>
          <a:fillRef idx="0">
            <a:schemeClr val="dk1"/>
          </a:fillRef>
          <a:effectRef idx="0">
            <a:schemeClr val="dk1"/>
          </a:effectRef>
          <a:fontRef idx="minor">
            <a:schemeClr val="tx1"/>
          </a:fontRef>
        </p:style>
      </p:cxnSp>
      <p:pic>
        <p:nvPicPr>
          <p:cNvPr id="32" name="Onlinemedia 31" title="Hoe ziet jouw leven er over 20 jaar uit? | UITGEZOCHT #20">
            <a:hlinkClick r:id="" action="ppaction://media"/>
            <a:extLst>
              <a:ext uri="{FF2B5EF4-FFF2-40B4-BE49-F238E27FC236}">
                <a16:creationId xmlns:a16="http://schemas.microsoft.com/office/drawing/2014/main" id="{216307B1-184B-4CF9-BBC6-C020421F3915}"/>
              </a:ext>
            </a:extLst>
          </p:cNvPr>
          <p:cNvPicPr>
            <a:picLocks noRot="1" noChangeAspect="1"/>
          </p:cNvPicPr>
          <p:nvPr>
            <a:videoFile r:link="rId1"/>
          </p:nvPr>
        </p:nvPicPr>
        <p:blipFill>
          <a:blip r:embed="rId4"/>
          <a:stretch>
            <a:fillRect/>
          </a:stretch>
        </p:blipFill>
        <p:spPr>
          <a:xfrm>
            <a:off x="5368909" y="1451057"/>
            <a:ext cx="6440311" cy="3638776"/>
          </a:xfrm>
          <a:prstGeom prst="rect">
            <a:avLst/>
          </a:prstGeom>
        </p:spPr>
      </p:pic>
      <p:cxnSp>
        <p:nvCxnSpPr>
          <p:cNvPr id="34" name="Rechte verbindingslijn met pijl 33">
            <a:extLst>
              <a:ext uri="{FF2B5EF4-FFF2-40B4-BE49-F238E27FC236}">
                <a16:creationId xmlns:a16="http://schemas.microsoft.com/office/drawing/2014/main" id="{B64446A8-535D-4F40-8FCB-8FA67F3E4E9F}"/>
              </a:ext>
            </a:extLst>
          </p:cNvPr>
          <p:cNvCxnSpPr/>
          <p:nvPr/>
        </p:nvCxnSpPr>
        <p:spPr>
          <a:xfrm flipV="1">
            <a:off x="5232994" y="1989693"/>
            <a:ext cx="0" cy="2710468"/>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8115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3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elijkbenige driehoek 5">
            <a:extLst>
              <a:ext uri="{FF2B5EF4-FFF2-40B4-BE49-F238E27FC236}">
                <a16:creationId xmlns:a16="http://schemas.microsoft.com/office/drawing/2014/main" id="{AC7E928E-FBCF-4BAE-A15B-5A9E3D4CB015}"/>
              </a:ext>
            </a:extLst>
          </p:cNvPr>
          <p:cNvSpPr/>
          <p:nvPr/>
        </p:nvSpPr>
        <p:spPr>
          <a:xfrm>
            <a:off x="5159022" y="903111"/>
            <a:ext cx="7032977" cy="4245151"/>
          </a:xfrm>
          <a:prstGeom prst="triangl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3575F1ED-D5DA-491E-8A77-9D4D79B3017C}"/>
              </a:ext>
            </a:extLst>
          </p:cNvPr>
          <p:cNvSpPr>
            <a:spLocks noGrp="1"/>
          </p:cNvSpPr>
          <p:nvPr>
            <p:ph type="title"/>
          </p:nvPr>
        </p:nvSpPr>
        <p:spPr>
          <a:xfrm>
            <a:off x="371475" y="238433"/>
            <a:ext cx="11437745" cy="1160403"/>
          </a:xfrm>
        </p:spPr>
        <p:txBody>
          <a:bodyPr/>
          <a:lstStyle/>
          <a:p>
            <a:r>
              <a:rPr lang="nl-NL" dirty="0"/>
              <a:t>Opdracht technologie piramide</a:t>
            </a:r>
          </a:p>
        </p:txBody>
      </p:sp>
      <p:sp>
        <p:nvSpPr>
          <p:cNvPr id="3" name="Tijdelijke aanduiding voor tekst 2">
            <a:extLst>
              <a:ext uri="{FF2B5EF4-FFF2-40B4-BE49-F238E27FC236}">
                <a16:creationId xmlns:a16="http://schemas.microsoft.com/office/drawing/2014/main" id="{05C78EDB-6CA5-43B3-B4A3-8A1670056CC9}"/>
              </a:ext>
            </a:extLst>
          </p:cNvPr>
          <p:cNvSpPr>
            <a:spLocks noGrp="1"/>
          </p:cNvSpPr>
          <p:nvPr>
            <p:ph type="body" sz="quarter" idx="13"/>
          </p:nvPr>
        </p:nvSpPr>
        <p:spPr>
          <a:xfrm>
            <a:off x="371475" y="1709738"/>
            <a:ext cx="4539192" cy="4419599"/>
          </a:xfrm>
        </p:spPr>
        <p:txBody>
          <a:bodyPr/>
          <a:lstStyle/>
          <a:p>
            <a:pPr marL="0" indent="0">
              <a:buNone/>
            </a:pPr>
            <a:r>
              <a:rPr lang="nl-NL" dirty="0"/>
              <a:t>Vul de 7 stappen van de technologie piramide voor jezelf in, wat is tegenwoordig al natuurlijk en onzichtbaar? </a:t>
            </a:r>
          </a:p>
        </p:txBody>
      </p:sp>
      <p:sp>
        <p:nvSpPr>
          <p:cNvPr id="5" name="Tijdelijke aanduiding voor tekst 4">
            <a:extLst>
              <a:ext uri="{FF2B5EF4-FFF2-40B4-BE49-F238E27FC236}">
                <a16:creationId xmlns:a16="http://schemas.microsoft.com/office/drawing/2014/main" id="{642C7E18-63FD-420D-906F-8BA78DD0B284}"/>
              </a:ext>
            </a:extLst>
          </p:cNvPr>
          <p:cNvSpPr>
            <a:spLocks noGrp="1"/>
          </p:cNvSpPr>
          <p:nvPr>
            <p:ph type="body" sz="quarter" idx="16"/>
          </p:nvPr>
        </p:nvSpPr>
        <p:spPr>
          <a:xfrm>
            <a:off x="5766490" y="5433778"/>
            <a:ext cx="5645148" cy="406401"/>
          </a:xfrm>
        </p:spPr>
        <p:txBody>
          <a:bodyPr/>
          <a:lstStyle/>
          <a:p>
            <a:r>
              <a:rPr lang="nl-NL" dirty="0"/>
              <a:t>De technologie piramide, van idee naar de </a:t>
            </a:r>
            <a:r>
              <a:rPr lang="nl-NL" dirty="0" err="1"/>
              <a:t>technosfeer</a:t>
            </a:r>
            <a:endParaRPr lang="nl-NL" dirty="0"/>
          </a:p>
        </p:txBody>
      </p:sp>
      <p:sp>
        <p:nvSpPr>
          <p:cNvPr id="7" name="Tekstvak 6">
            <a:extLst>
              <a:ext uri="{FF2B5EF4-FFF2-40B4-BE49-F238E27FC236}">
                <a16:creationId xmlns:a16="http://schemas.microsoft.com/office/drawing/2014/main" id="{FA19E896-BAD3-44FC-8014-FA407EC97889}"/>
              </a:ext>
            </a:extLst>
          </p:cNvPr>
          <p:cNvSpPr txBox="1"/>
          <p:nvPr/>
        </p:nvSpPr>
        <p:spPr>
          <a:xfrm>
            <a:off x="8088488" y="1398836"/>
            <a:ext cx="1174044" cy="369332"/>
          </a:xfrm>
          <a:prstGeom prst="rect">
            <a:avLst/>
          </a:prstGeom>
          <a:noFill/>
        </p:spPr>
        <p:txBody>
          <a:bodyPr wrap="square" rtlCol="0">
            <a:spAutoFit/>
          </a:bodyPr>
          <a:lstStyle/>
          <a:p>
            <a:r>
              <a:rPr lang="nl-NL" dirty="0"/>
              <a:t>Natuurlijk</a:t>
            </a:r>
          </a:p>
        </p:txBody>
      </p:sp>
      <p:sp>
        <p:nvSpPr>
          <p:cNvPr id="8" name="Tekstvak 7">
            <a:extLst>
              <a:ext uri="{FF2B5EF4-FFF2-40B4-BE49-F238E27FC236}">
                <a16:creationId xmlns:a16="http://schemas.microsoft.com/office/drawing/2014/main" id="{FAF738BC-952E-47BD-B4DB-D9EA3375ECEE}"/>
              </a:ext>
            </a:extLst>
          </p:cNvPr>
          <p:cNvSpPr txBox="1"/>
          <p:nvPr/>
        </p:nvSpPr>
        <p:spPr>
          <a:xfrm>
            <a:off x="7890933" y="1925337"/>
            <a:ext cx="1614312" cy="369332"/>
          </a:xfrm>
          <a:prstGeom prst="rect">
            <a:avLst/>
          </a:prstGeom>
          <a:noFill/>
        </p:spPr>
        <p:txBody>
          <a:bodyPr wrap="square" rtlCol="0">
            <a:spAutoFit/>
          </a:bodyPr>
          <a:lstStyle/>
          <a:p>
            <a:pPr algn="ctr"/>
            <a:r>
              <a:rPr lang="nl-NL" dirty="0"/>
              <a:t>Onzichtbaar</a:t>
            </a:r>
          </a:p>
        </p:txBody>
      </p:sp>
      <p:sp>
        <p:nvSpPr>
          <p:cNvPr id="9" name="Tekstvak 8">
            <a:extLst>
              <a:ext uri="{FF2B5EF4-FFF2-40B4-BE49-F238E27FC236}">
                <a16:creationId xmlns:a16="http://schemas.microsoft.com/office/drawing/2014/main" id="{8EF1E67B-B6B1-4E8D-8EA5-151325E4F511}"/>
              </a:ext>
            </a:extLst>
          </p:cNvPr>
          <p:cNvSpPr txBox="1"/>
          <p:nvPr/>
        </p:nvSpPr>
        <p:spPr>
          <a:xfrm>
            <a:off x="7405507" y="2451838"/>
            <a:ext cx="2540000" cy="369332"/>
          </a:xfrm>
          <a:prstGeom prst="rect">
            <a:avLst/>
          </a:prstGeom>
          <a:noFill/>
        </p:spPr>
        <p:txBody>
          <a:bodyPr wrap="square" rtlCol="0">
            <a:spAutoFit/>
          </a:bodyPr>
          <a:lstStyle/>
          <a:p>
            <a:pPr algn="ctr"/>
            <a:r>
              <a:rPr lang="nl-NL" dirty="0"/>
              <a:t>Onmisbaar</a:t>
            </a:r>
          </a:p>
        </p:txBody>
      </p:sp>
      <p:sp>
        <p:nvSpPr>
          <p:cNvPr id="10" name="Tekstvak 9">
            <a:extLst>
              <a:ext uri="{FF2B5EF4-FFF2-40B4-BE49-F238E27FC236}">
                <a16:creationId xmlns:a16="http://schemas.microsoft.com/office/drawing/2014/main" id="{41D30A7D-420C-4487-8077-5513A187B4A7}"/>
              </a:ext>
            </a:extLst>
          </p:cNvPr>
          <p:cNvSpPr txBox="1"/>
          <p:nvPr/>
        </p:nvSpPr>
        <p:spPr>
          <a:xfrm>
            <a:off x="6987821" y="2975595"/>
            <a:ext cx="3420533" cy="369332"/>
          </a:xfrm>
          <a:prstGeom prst="rect">
            <a:avLst/>
          </a:prstGeom>
          <a:noFill/>
        </p:spPr>
        <p:txBody>
          <a:bodyPr wrap="square" rtlCol="0">
            <a:spAutoFit/>
          </a:bodyPr>
          <a:lstStyle/>
          <a:p>
            <a:pPr algn="ctr"/>
            <a:r>
              <a:rPr lang="nl-NL" dirty="0"/>
              <a:t>Geaccepteerd</a:t>
            </a:r>
          </a:p>
        </p:txBody>
      </p:sp>
      <p:sp>
        <p:nvSpPr>
          <p:cNvPr id="12" name="Tekstvak 11">
            <a:extLst>
              <a:ext uri="{FF2B5EF4-FFF2-40B4-BE49-F238E27FC236}">
                <a16:creationId xmlns:a16="http://schemas.microsoft.com/office/drawing/2014/main" id="{2563CE81-F05A-4E3F-A09C-D6981F9E3792}"/>
              </a:ext>
            </a:extLst>
          </p:cNvPr>
          <p:cNvSpPr txBox="1"/>
          <p:nvPr/>
        </p:nvSpPr>
        <p:spPr>
          <a:xfrm>
            <a:off x="6671730" y="3488610"/>
            <a:ext cx="4007556" cy="369332"/>
          </a:xfrm>
          <a:prstGeom prst="rect">
            <a:avLst/>
          </a:prstGeom>
          <a:noFill/>
        </p:spPr>
        <p:txBody>
          <a:bodyPr wrap="square" rtlCol="0">
            <a:spAutoFit/>
          </a:bodyPr>
          <a:lstStyle/>
          <a:p>
            <a:pPr algn="ctr"/>
            <a:r>
              <a:rPr lang="nl-NL" dirty="0"/>
              <a:t>Toegepast</a:t>
            </a:r>
          </a:p>
        </p:txBody>
      </p:sp>
      <p:sp>
        <p:nvSpPr>
          <p:cNvPr id="13" name="Tekstvak 12">
            <a:extLst>
              <a:ext uri="{FF2B5EF4-FFF2-40B4-BE49-F238E27FC236}">
                <a16:creationId xmlns:a16="http://schemas.microsoft.com/office/drawing/2014/main" id="{9DA45D9B-5AE4-4D7F-B5A0-852BC63CEF64}"/>
              </a:ext>
            </a:extLst>
          </p:cNvPr>
          <p:cNvSpPr txBox="1"/>
          <p:nvPr/>
        </p:nvSpPr>
        <p:spPr>
          <a:xfrm>
            <a:off x="6225995" y="3919537"/>
            <a:ext cx="4899023" cy="369332"/>
          </a:xfrm>
          <a:prstGeom prst="rect">
            <a:avLst/>
          </a:prstGeom>
          <a:noFill/>
        </p:spPr>
        <p:txBody>
          <a:bodyPr wrap="square" rtlCol="0">
            <a:spAutoFit/>
          </a:bodyPr>
          <a:lstStyle/>
          <a:p>
            <a:pPr algn="ctr"/>
            <a:r>
              <a:rPr lang="nl-NL" dirty="0"/>
              <a:t>Operationeel</a:t>
            </a:r>
          </a:p>
        </p:txBody>
      </p:sp>
      <p:sp>
        <p:nvSpPr>
          <p:cNvPr id="14" name="Tekstvak 13">
            <a:extLst>
              <a:ext uri="{FF2B5EF4-FFF2-40B4-BE49-F238E27FC236}">
                <a16:creationId xmlns:a16="http://schemas.microsoft.com/office/drawing/2014/main" id="{B7ADB5CC-C9B6-4D33-9FD8-21C6CBCCB640}"/>
              </a:ext>
            </a:extLst>
          </p:cNvPr>
          <p:cNvSpPr txBox="1"/>
          <p:nvPr/>
        </p:nvSpPr>
        <p:spPr>
          <a:xfrm>
            <a:off x="6248575" y="4408255"/>
            <a:ext cx="4899023" cy="369332"/>
          </a:xfrm>
          <a:prstGeom prst="rect">
            <a:avLst/>
          </a:prstGeom>
          <a:noFill/>
        </p:spPr>
        <p:txBody>
          <a:bodyPr wrap="square" rtlCol="0">
            <a:spAutoFit/>
          </a:bodyPr>
          <a:lstStyle/>
          <a:p>
            <a:pPr algn="ctr"/>
            <a:r>
              <a:rPr lang="nl-NL" dirty="0"/>
              <a:t>Verbeelding</a:t>
            </a:r>
          </a:p>
        </p:txBody>
      </p:sp>
      <p:cxnSp>
        <p:nvCxnSpPr>
          <p:cNvPr id="16" name="Rechte verbindingslijn 15">
            <a:extLst>
              <a:ext uri="{FF2B5EF4-FFF2-40B4-BE49-F238E27FC236}">
                <a16:creationId xmlns:a16="http://schemas.microsoft.com/office/drawing/2014/main" id="{74CB2742-8F98-4518-83A8-DE742267C9F8}"/>
              </a:ext>
            </a:extLst>
          </p:cNvPr>
          <p:cNvCxnSpPr/>
          <p:nvPr/>
        </p:nvCxnSpPr>
        <p:spPr>
          <a:xfrm>
            <a:off x="7890933" y="1925337"/>
            <a:ext cx="1614312" cy="0"/>
          </a:xfrm>
          <a:prstGeom prst="line">
            <a:avLst/>
          </a:prstGeom>
        </p:spPr>
        <p:style>
          <a:lnRef idx="1">
            <a:schemeClr val="dk1"/>
          </a:lnRef>
          <a:fillRef idx="0">
            <a:schemeClr val="dk1"/>
          </a:fillRef>
          <a:effectRef idx="0">
            <a:schemeClr val="dk1"/>
          </a:effectRef>
          <a:fontRef idx="minor">
            <a:schemeClr val="tx1"/>
          </a:fontRef>
        </p:style>
      </p:cxnSp>
      <p:cxnSp>
        <p:nvCxnSpPr>
          <p:cNvPr id="17" name="Rechte verbindingslijn 16">
            <a:extLst>
              <a:ext uri="{FF2B5EF4-FFF2-40B4-BE49-F238E27FC236}">
                <a16:creationId xmlns:a16="http://schemas.microsoft.com/office/drawing/2014/main" id="{25B922E1-0FF7-4DB7-B7CE-F1617F01E8B4}"/>
              </a:ext>
            </a:extLst>
          </p:cNvPr>
          <p:cNvCxnSpPr>
            <a:cxnSpLocks/>
          </p:cNvCxnSpPr>
          <p:nvPr/>
        </p:nvCxnSpPr>
        <p:spPr>
          <a:xfrm>
            <a:off x="7383639" y="2451838"/>
            <a:ext cx="2561868" cy="0"/>
          </a:xfrm>
          <a:prstGeom prst="line">
            <a:avLst/>
          </a:prstGeom>
        </p:spPr>
        <p:style>
          <a:lnRef idx="1">
            <a:schemeClr val="dk1"/>
          </a:lnRef>
          <a:fillRef idx="0">
            <a:schemeClr val="dk1"/>
          </a:fillRef>
          <a:effectRef idx="0">
            <a:schemeClr val="dk1"/>
          </a:effectRef>
          <a:fontRef idx="minor">
            <a:schemeClr val="tx1"/>
          </a:fontRef>
        </p:style>
      </p:cxnSp>
      <p:cxnSp>
        <p:nvCxnSpPr>
          <p:cNvPr id="19" name="Rechte verbindingslijn 18">
            <a:extLst>
              <a:ext uri="{FF2B5EF4-FFF2-40B4-BE49-F238E27FC236}">
                <a16:creationId xmlns:a16="http://schemas.microsoft.com/office/drawing/2014/main" id="{6FD70402-94E5-4D5C-AEBC-0D0995E25932}"/>
              </a:ext>
            </a:extLst>
          </p:cNvPr>
          <p:cNvCxnSpPr>
            <a:cxnSpLocks/>
          </p:cNvCxnSpPr>
          <p:nvPr/>
        </p:nvCxnSpPr>
        <p:spPr>
          <a:xfrm>
            <a:off x="6943377" y="2975595"/>
            <a:ext cx="3464977" cy="0"/>
          </a:xfrm>
          <a:prstGeom prst="line">
            <a:avLst/>
          </a:prstGeom>
        </p:spPr>
        <p:style>
          <a:lnRef idx="1">
            <a:schemeClr val="dk1"/>
          </a:lnRef>
          <a:fillRef idx="0">
            <a:schemeClr val="dk1"/>
          </a:fillRef>
          <a:effectRef idx="0">
            <a:schemeClr val="dk1"/>
          </a:effectRef>
          <a:fontRef idx="minor">
            <a:schemeClr val="tx1"/>
          </a:fontRef>
        </p:style>
      </p:cxnSp>
      <p:cxnSp>
        <p:nvCxnSpPr>
          <p:cNvPr id="21" name="Rechte verbindingslijn 20">
            <a:extLst>
              <a:ext uri="{FF2B5EF4-FFF2-40B4-BE49-F238E27FC236}">
                <a16:creationId xmlns:a16="http://schemas.microsoft.com/office/drawing/2014/main" id="{9C0964E4-D514-4502-868F-B34ED46442A7}"/>
              </a:ext>
            </a:extLst>
          </p:cNvPr>
          <p:cNvCxnSpPr>
            <a:cxnSpLocks/>
          </p:cNvCxnSpPr>
          <p:nvPr/>
        </p:nvCxnSpPr>
        <p:spPr>
          <a:xfrm>
            <a:off x="6536267" y="3488610"/>
            <a:ext cx="4312355" cy="0"/>
          </a:xfrm>
          <a:prstGeom prst="line">
            <a:avLst/>
          </a:prstGeom>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5428E4B3-E098-412B-B79E-5CF78B268FC8}"/>
              </a:ext>
            </a:extLst>
          </p:cNvPr>
          <p:cNvCxnSpPr>
            <a:cxnSpLocks/>
          </p:cNvCxnSpPr>
          <p:nvPr/>
        </p:nvCxnSpPr>
        <p:spPr>
          <a:xfrm>
            <a:off x="6175377" y="3919537"/>
            <a:ext cx="4949641" cy="0"/>
          </a:xfrm>
          <a:prstGeom prst="line">
            <a:avLst/>
          </a:prstGeom>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42F0E6FE-2335-460C-A935-62D14419149D}"/>
              </a:ext>
            </a:extLst>
          </p:cNvPr>
          <p:cNvCxnSpPr>
            <a:cxnSpLocks/>
          </p:cNvCxnSpPr>
          <p:nvPr/>
        </p:nvCxnSpPr>
        <p:spPr>
          <a:xfrm>
            <a:off x="5802489" y="4408255"/>
            <a:ext cx="5779911" cy="37784"/>
          </a:xfrm>
          <a:prstGeom prst="line">
            <a:avLst/>
          </a:prstGeom>
        </p:spPr>
        <p:style>
          <a:lnRef idx="1">
            <a:schemeClr val="dk1"/>
          </a:lnRef>
          <a:fillRef idx="0">
            <a:schemeClr val="dk1"/>
          </a:fillRef>
          <a:effectRef idx="0">
            <a:schemeClr val="dk1"/>
          </a:effectRef>
          <a:fontRef idx="minor">
            <a:schemeClr val="tx1"/>
          </a:fontRef>
        </p:style>
      </p:cxnSp>
      <p:cxnSp>
        <p:nvCxnSpPr>
          <p:cNvPr id="34" name="Rechte verbindingslijn met pijl 33">
            <a:extLst>
              <a:ext uri="{FF2B5EF4-FFF2-40B4-BE49-F238E27FC236}">
                <a16:creationId xmlns:a16="http://schemas.microsoft.com/office/drawing/2014/main" id="{B64446A8-535D-4F40-8FCB-8FA67F3E4E9F}"/>
              </a:ext>
            </a:extLst>
          </p:cNvPr>
          <p:cNvCxnSpPr/>
          <p:nvPr/>
        </p:nvCxnSpPr>
        <p:spPr>
          <a:xfrm flipV="1">
            <a:off x="5232994" y="1989693"/>
            <a:ext cx="0" cy="2710468"/>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8857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ey ontwerper, ben je een bouwer of een sloper? – Astrid Poot, denker/maker">
            <a:extLst>
              <a:ext uri="{FF2B5EF4-FFF2-40B4-BE49-F238E27FC236}">
                <a16:creationId xmlns:a16="http://schemas.microsoft.com/office/drawing/2014/main" id="{232FB651-F5B1-4548-B5A8-86D198EDDEE6}"/>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t="442"/>
          <a:stretch/>
        </p:blipFill>
        <p:spPr bwMode="auto">
          <a:xfrm>
            <a:off x="20" y="10"/>
            <a:ext cx="12191980" cy="6857990"/>
          </a:xfrm>
          <a:prstGeom prst="rect">
            <a:avLst/>
          </a:prstGeom>
          <a:solidFill>
            <a:srgbClr val="FFFFFF"/>
          </a:solidFill>
        </p:spPr>
      </p:pic>
      <p:sp>
        <p:nvSpPr>
          <p:cNvPr id="7" name="Pijl: U-vormig 6">
            <a:hlinkClick r:id="rId3" action="ppaction://hlinksldjump"/>
            <a:extLst>
              <a:ext uri="{FF2B5EF4-FFF2-40B4-BE49-F238E27FC236}">
                <a16:creationId xmlns:a16="http://schemas.microsoft.com/office/drawing/2014/main" id="{4B5315F3-31E7-4444-8712-48BE8335632E}"/>
              </a:ext>
            </a:extLst>
          </p:cNvPr>
          <p:cNvSpPr/>
          <p:nvPr/>
        </p:nvSpPr>
        <p:spPr>
          <a:xfrm rot="5400000">
            <a:off x="11462349" y="20582"/>
            <a:ext cx="604336" cy="720593"/>
          </a:xfrm>
          <a:prstGeom prst="utur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952101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ndertitel 5">
            <a:extLst>
              <a:ext uri="{FF2B5EF4-FFF2-40B4-BE49-F238E27FC236}">
                <a16:creationId xmlns:a16="http://schemas.microsoft.com/office/drawing/2014/main" id="{CAC09EC2-A5FE-4FEB-BD76-58C40980F23E}"/>
              </a:ext>
            </a:extLst>
          </p:cNvPr>
          <p:cNvSpPr>
            <a:spLocks noGrp="1"/>
          </p:cNvSpPr>
          <p:nvPr>
            <p:ph type="subTitle" idx="1"/>
          </p:nvPr>
        </p:nvSpPr>
        <p:spPr/>
        <p:txBody>
          <a:bodyPr>
            <a:normAutofit/>
          </a:bodyPr>
          <a:lstStyle/>
          <a:p>
            <a:pPr marL="215900" indent="-215900">
              <a:buFont typeface="Wingdings" panose="020B0604020202020204" pitchFamily="34" charset="0"/>
              <a:buChar char="q"/>
            </a:pPr>
            <a:r>
              <a:rPr lang="nl-NL" sz="2000">
                <a:cs typeface="Arial"/>
              </a:rPr>
              <a:t>Je weet in welke vier sectoren de economie wordt gedeeld</a:t>
            </a:r>
          </a:p>
          <a:p>
            <a:pPr marL="215900" indent="-215900">
              <a:buFont typeface="Wingdings" panose="020B0604020202020204" pitchFamily="34" charset="0"/>
              <a:buChar char="q"/>
            </a:pPr>
            <a:r>
              <a:rPr lang="nl-NL" sz="2000">
                <a:cs typeface="Arial"/>
              </a:rPr>
              <a:t>Je kan een mening vormen over Groei, BBP en Welvaart</a:t>
            </a:r>
          </a:p>
        </p:txBody>
      </p:sp>
      <p:sp>
        <p:nvSpPr>
          <p:cNvPr id="5" name="Titel 4">
            <a:extLst>
              <a:ext uri="{FF2B5EF4-FFF2-40B4-BE49-F238E27FC236}">
                <a16:creationId xmlns:a16="http://schemas.microsoft.com/office/drawing/2014/main" id="{FB6BC983-3C32-436F-ABBA-8D052525BC90}"/>
              </a:ext>
            </a:extLst>
          </p:cNvPr>
          <p:cNvSpPr>
            <a:spLocks noGrp="1"/>
          </p:cNvSpPr>
          <p:nvPr>
            <p:ph type="ctrTitle"/>
          </p:nvPr>
        </p:nvSpPr>
        <p:spPr>
          <a:xfrm>
            <a:off x="371475" y="296862"/>
            <a:ext cx="7790392" cy="2088000"/>
          </a:xfrm>
        </p:spPr>
        <p:txBody>
          <a:bodyPr/>
          <a:lstStyle/>
          <a:p>
            <a:r>
              <a:rPr lang="nl-NL" dirty="0"/>
              <a:t>Economie hoe en wat?! </a:t>
            </a:r>
          </a:p>
        </p:txBody>
      </p:sp>
    </p:spTree>
    <p:extLst>
      <p:ext uri="{BB962C8B-B14F-4D97-AF65-F5344CB8AC3E}">
        <p14:creationId xmlns:p14="http://schemas.microsoft.com/office/powerpoint/2010/main" val="376609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909D33B-CA2D-4D7B-9CE9-12C66714C427}"/>
              </a:ext>
            </a:extLst>
          </p:cNvPr>
          <p:cNvSpPr>
            <a:spLocks noGrp="1"/>
          </p:cNvSpPr>
          <p:nvPr>
            <p:ph type="title"/>
          </p:nvPr>
        </p:nvSpPr>
        <p:spPr>
          <a:xfrm>
            <a:off x="371476" y="296863"/>
            <a:ext cx="6164791" cy="1160403"/>
          </a:xfrm>
        </p:spPr>
        <p:txBody>
          <a:bodyPr anchor="t">
            <a:normAutofit/>
          </a:bodyPr>
          <a:lstStyle/>
          <a:p>
            <a:r>
              <a:rPr lang="nl-NL" dirty="0"/>
              <a:t>Economie</a:t>
            </a:r>
          </a:p>
        </p:txBody>
      </p:sp>
      <p:sp>
        <p:nvSpPr>
          <p:cNvPr id="71" name="Text Placeholder 2">
            <a:extLst>
              <a:ext uri="{FF2B5EF4-FFF2-40B4-BE49-F238E27FC236}">
                <a16:creationId xmlns:a16="http://schemas.microsoft.com/office/drawing/2014/main" id="{2C4DAAC9-C1B6-4F90-B00D-DD2C5E631F8A}"/>
              </a:ext>
            </a:extLst>
          </p:cNvPr>
          <p:cNvSpPr>
            <a:spLocks noGrp="1"/>
          </p:cNvSpPr>
          <p:nvPr>
            <p:ph type="body" sz="quarter" idx="13"/>
          </p:nvPr>
        </p:nvSpPr>
        <p:spPr>
          <a:xfrm>
            <a:off x="371475" y="1084082"/>
            <a:ext cx="5645150" cy="5477055"/>
          </a:xfrm>
        </p:spPr>
        <p:txBody>
          <a:bodyPr/>
          <a:lstStyle/>
          <a:p>
            <a:pPr marL="0" indent="0">
              <a:buNone/>
            </a:pPr>
            <a:r>
              <a:rPr lang="nl-NL"/>
              <a:t>Economie is de wetenschap van behoeften en schaarste en daarmee van het eeuwige tekort. </a:t>
            </a:r>
          </a:p>
          <a:p>
            <a:pPr marL="0" indent="0">
              <a:buNone/>
            </a:pPr>
            <a:endParaRPr lang="nl-NL"/>
          </a:p>
          <a:p>
            <a:pPr marL="0" indent="0">
              <a:buNone/>
            </a:pPr>
            <a:r>
              <a:rPr lang="nl-NL"/>
              <a:t>Economie is een gedragswetenschap, hierdoor continu inspelend op veranderingen. </a:t>
            </a:r>
          </a:p>
          <a:p>
            <a:pPr marL="0" indent="0">
              <a:buNone/>
            </a:pPr>
            <a:r>
              <a:rPr lang="nl-NL"/>
              <a:t> </a:t>
            </a:r>
          </a:p>
          <a:p>
            <a:pPr marL="0" indent="0">
              <a:buNone/>
            </a:pPr>
            <a:endParaRPr lang="nl-NL"/>
          </a:p>
          <a:p>
            <a:pPr marL="0" indent="0">
              <a:buNone/>
            </a:pPr>
            <a:r>
              <a:rPr lang="nl-NL" b="1"/>
              <a:t>De economie wordt verdeeld in vier sectoren:</a:t>
            </a:r>
          </a:p>
          <a:p>
            <a:r>
              <a:rPr lang="nl-NL"/>
              <a:t>Primaire sector; </a:t>
            </a:r>
            <a:r>
              <a:rPr lang="nl-NL" i="1"/>
              <a:t>Land- en tuinbouw, veeteelt en visserij</a:t>
            </a:r>
          </a:p>
          <a:p>
            <a:r>
              <a:rPr lang="nl-NL"/>
              <a:t>Secundaire sector; </a:t>
            </a:r>
            <a:r>
              <a:rPr lang="nl-NL" i="1"/>
              <a:t>industrie, ambacht en mijnbouw</a:t>
            </a:r>
          </a:p>
          <a:p>
            <a:r>
              <a:rPr lang="nl-NL"/>
              <a:t>Tertiaire sector; handel en particuliere dienstverlening</a:t>
            </a:r>
          </a:p>
          <a:p>
            <a:r>
              <a:rPr lang="nl-NL"/>
              <a:t>Quartaire sector; </a:t>
            </a:r>
            <a:r>
              <a:rPr lang="nl-NL" i="1"/>
              <a:t>overheid en non-profit</a:t>
            </a:r>
          </a:p>
          <a:p>
            <a:pPr marL="0" indent="0">
              <a:buNone/>
            </a:pPr>
            <a:endParaRPr lang="nl-NL"/>
          </a:p>
          <a:p>
            <a:pPr marL="0" indent="0">
              <a:buNone/>
            </a:pPr>
            <a:endParaRPr lang="nl-NL"/>
          </a:p>
        </p:txBody>
      </p:sp>
      <p:sp>
        <p:nvSpPr>
          <p:cNvPr id="73" name="Text Placeholder 4">
            <a:extLst>
              <a:ext uri="{FF2B5EF4-FFF2-40B4-BE49-F238E27FC236}">
                <a16:creationId xmlns:a16="http://schemas.microsoft.com/office/drawing/2014/main" id="{29C9AF23-1F21-45D2-A304-4D32B50C3E15}"/>
              </a:ext>
            </a:extLst>
          </p:cNvPr>
          <p:cNvSpPr>
            <a:spLocks noGrp="1"/>
          </p:cNvSpPr>
          <p:nvPr>
            <p:ph type="body" sz="quarter" idx="15"/>
          </p:nvPr>
        </p:nvSpPr>
        <p:spPr>
          <a:xfrm>
            <a:off x="10999221" y="6308761"/>
            <a:ext cx="810000" cy="168361"/>
          </a:xfrm>
        </p:spPr>
        <p:txBody>
          <a:bodyPr/>
          <a:lstStyle/>
          <a:p>
            <a:endParaRPr lang="en-US"/>
          </a:p>
        </p:txBody>
      </p:sp>
      <p:pic>
        <p:nvPicPr>
          <p:cNvPr id="5122" name="Picture 2" descr="Hoe werkt de economie? - Kennisbank WAARD€BELEGGEN">
            <a:extLst>
              <a:ext uri="{FF2B5EF4-FFF2-40B4-BE49-F238E27FC236}">
                <a16:creationId xmlns:a16="http://schemas.microsoft.com/office/drawing/2014/main" id="{4908AAE7-ACA8-48C5-AC1A-FAB9C926F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0364" y="1510869"/>
            <a:ext cx="5168857" cy="3836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12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909D33B-CA2D-4D7B-9CE9-12C66714C427}"/>
              </a:ext>
            </a:extLst>
          </p:cNvPr>
          <p:cNvSpPr>
            <a:spLocks noGrp="1"/>
          </p:cNvSpPr>
          <p:nvPr>
            <p:ph type="title"/>
          </p:nvPr>
        </p:nvSpPr>
        <p:spPr>
          <a:xfrm>
            <a:off x="371476" y="296863"/>
            <a:ext cx="7966408" cy="1160403"/>
          </a:xfrm>
        </p:spPr>
        <p:txBody>
          <a:bodyPr anchor="t">
            <a:normAutofit/>
          </a:bodyPr>
          <a:lstStyle/>
          <a:p>
            <a:r>
              <a:rPr lang="nl-NL" dirty="0"/>
              <a:t>Neoklassieke economie</a:t>
            </a:r>
          </a:p>
        </p:txBody>
      </p:sp>
      <p:sp>
        <p:nvSpPr>
          <p:cNvPr id="71" name="Text Placeholder 2">
            <a:extLst>
              <a:ext uri="{FF2B5EF4-FFF2-40B4-BE49-F238E27FC236}">
                <a16:creationId xmlns:a16="http://schemas.microsoft.com/office/drawing/2014/main" id="{2C4DAAC9-C1B6-4F90-B00D-DD2C5E631F8A}"/>
              </a:ext>
            </a:extLst>
          </p:cNvPr>
          <p:cNvSpPr>
            <a:spLocks noGrp="1"/>
          </p:cNvSpPr>
          <p:nvPr>
            <p:ph type="body" sz="quarter" idx="13"/>
          </p:nvPr>
        </p:nvSpPr>
        <p:spPr>
          <a:xfrm>
            <a:off x="371475" y="1084082"/>
            <a:ext cx="5645150" cy="4895613"/>
          </a:xfrm>
        </p:spPr>
        <p:txBody>
          <a:bodyPr/>
          <a:lstStyle/>
          <a:p>
            <a:pPr marL="0" indent="0">
              <a:buNone/>
            </a:pPr>
            <a:endParaRPr lang="nl-NL" dirty="0"/>
          </a:p>
          <a:p>
            <a:pPr marL="0" indent="0">
              <a:buNone/>
            </a:pPr>
            <a:endParaRPr lang="nl-NL" dirty="0"/>
          </a:p>
        </p:txBody>
      </p:sp>
      <p:sp>
        <p:nvSpPr>
          <p:cNvPr id="73" name="Text Placeholder 4">
            <a:extLst>
              <a:ext uri="{FF2B5EF4-FFF2-40B4-BE49-F238E27FC236}">
                <a16:creationId xmlns:a16="http://schemas.microsoft.com/office/drawing/2014/main" id="{29C9AF23-1F21-45D2-A304-4D32B50C3E15}"/>
              </a:ext>
            </a:extLst>
          </p:cNvPr>
          <p:cNvSpPr>
            <a:spLocks noGrp="1"/>
          </p:cNvSpPr>
          <p:nvPr>
            <p:ph type="body" sz="quarter" idx="15"/>
          </p:nvPr>
        </p:nvSpPr>
        <p:spPr>
          <a:xfrm>
            <a:off x="10999221" y="6308761"/>
            <a:ext cx="810000" cy="168361"/>
          </a:xfrm>
        </p:spPr>
        <p:txBody>
          <a:bodyPr/>
          <a:lstStyle/>
          <a:p>
            <a:endParaRPr lang="en-US"/>
          </a:p>
        </p:txBody>
      </p:sp>
      <p:pic>
        <p:nvPicPr>
          <p:cNvPr id="1026" name="Picture 2">
            <a:extLst>
              <a:ext uri="{FF2B5EF4-FFF2-40B4-BE49-F238E27FC236}">
                <a16:creationId xmlns:a16="http://schemas.microsoft.com/office/drawing/2014/main" id="{0352C633-0F4B-4007-86C7-0A73D1C99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23" y="1751189"/>
            <a:ext cx="5536098" cy="3737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536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0F12AD-6E12-44FE-9DFC-ED0641109581}"/>
              </a:ext>
            </a:extLst>
          </p:cNvPr>
          <p:cNvSpPr>
            <a:spLocks noGrp="1"/>
          </p:cNvSpPr>
          <p:nvPr>
            <p:ph type="title"/>
          </p:nvPr>
        </p:nvSpPr>
        <p:spPr>
          <a:xfrm>
            <a:off x="371476" y="296863"/>
            <a:ext cx="7208419" cy="1160403"/>
          </a:xfrm>
        </p:spPr>
        <p:txBody>
          <a:bodyPr/>
          <a:lstStyle/>
          <a:p>
            <a:r>
              <a:rPr lang="nl-NL" dirty="0"/>
              <a:t>Milieu, ecologische en gedragseconomie </a:t>
            </a:r>
          </a:p>
        </p:txBody>
      </p:sp>
      <p:sp>
        <p:nvSpPr>
          <p:cNvPr id="3" name="Tijdelijke aanduiding voor tekst 2">
            <a:extLst>
              <a:ext uri="{FF2B5EF4-FFF2-40B4-BE49-F238E27FC236}">
                <a16:creationId xmlns:a16="http://schemas.microsoft.com/office/drawing/2014/main" id="{F1C3F781-D05E-4834-9D32-C971D3634F5D}"/>
              </a:ext>
            </a:extLst>
          </p:cNvPr>
          <p:cNvSpPr>
            <a:spLocks noGrp="1"/>
          </p:cNvSpPr>
          <p:nvPr>
            <p:ph type="body" sz="quarter" idx="13"/>
          </p:nvPr>
        </p:nvSpPr>
        <p:spPr/>
        <p:txBody>
          <a:bodyPr/>
          <a:lstStyle/>
          <a:p>
            <a:pPr marL="0" indent="0">
              <a:buNone/>
            </a:pPr>
            <a:r>
              <a:rPr lang="nl-NL" dirty="0"/>
              <a:t>Vanaf de jaren 60, ontstond onder een kleine groep wetenschappers groeiende bezorgdheid over de kwaliteit van onze leefomgeving.</a:t>
            </a:r>
          </a:p>
          <a:p>
            <a:pPr marL="0" indent="0">
              <a:buNone/>
            </a:pPr>
            <a:endParaRPr lang="nl-NL" dirty="0"/>
          </a:p>
          <a:p>
            <a:pPr marL="0" indent="0">
              <a:buNone/>
            </a:pPr>
            <a:endParaRPr lang="nl-NL" dirty="0"/>
          </a:p>
        </p:txBody>
      </p:sp>
      <p:sp>
        <p:nvSpPr>
          <p:cNvPr id="5" name="Tijdelijke aanduiding voor tekst 4">
            <a:extLst>
              <a:ext uri="{FF2B5EF4-FFF2-40B4-BE49-F238E27FC236}">
                <a16:creationId xmlns:a16="http://schemas.microsoft.com/office/drawing/2014/main" id="{8BC712FE-7657-40D0-8944-A4971B594378}"/>
              </a:ext>
            </a:extLst>
          </p:cNvPr>
          <p:cNvSpPr>
            <a:spLocks noGrp="1"/>
          </p:cNvSpPr>
          <p:nvPr>
            <p:ph type="body" sz="quarter" idx="15"/>
          </p:nvPr>
        </p:nvSpPr>
        <p:spPr/>
        <p:txBody>
          <a:bodyPr/>
          <a:lstStyle/>
          <a:p>
            <a:endParaRPr lang="nl-NL"/>
          </a:p>
        </p:txBody>
      </p:sp>
      <p:pic>
        <p:nvPicPr>
          <p:cNvPr id="13314" name="Picture 2" descr="En de mensen, zij hadden het aan zichzelf te danken – De Groene Amsterdammer">
            <a:extLst>
              <a:ext uri="{FF2B5EF4-FFF2-40B4-BE49-F238E27FC236}">
                <a16:creationId xmlns:a16="http://schemas.microsoft.com/office/drawing/2014/main" id="{B428537D-0346-4C58-ABA4-97107A699506}"/>
              </a:ext>
            </a:extLst>
          </p:cNvPr>
          <p:cNvPicPr>
            <a:picLocks noGrp="1" noChangeAspect="1" noChangeArrowheads="1"/>
          </p:cNvPicPr>
          <p:nvPr>
            <p:ph type="pic" sz="quarter" idx="14"/>
          </p:nvPr>
        </p:nvPicPr>
        <p:blipFill>
          <a:blip r:embed="rId4">
            <a:extLst>
              <a:ext uri="{28A0092B-C50C-407E-A947-70E740481C1C}">
                <a14:useLocalDpi xmlns:a14="http://schemas.microsoft.com/office/drawing/2010/main" val="0"/>
              </a:ext>
            </a:extLst>
          </a:blip>
          <a:srcRect t="10811" b="10811"/>
          <a:stretch>
            <a:fillRect/>
          </a:stretch>
        </p:blipFill>
        <p:spPr bwMode="auto">
          <a:xfrm>
            <a:off x="7956562" y="617650"/>
            <a:ext cx="3652195" cy="4162926"/>
          </a:xfrm>
          <a:prstGeom prst="rect">
            <a:avLst/>
          </a:prstGeom>
          <a:noFill/>
          <a:extLst>
            <a:ext uri="{909E8E84-426E-40DD-AFC4-6F175D3DCCD1}">
              <a14:hiddenFill xmlns:a14="http://schemas.microsoft.com/office/drawing/2010/main">
                <a:solidFill>
                  <a:srgbClr val="FFFFFF"/>
                </a:solidFill>
              </a14:hiddenFill>
            </a:ext>
          </a:extLst>
        </p:spPr>
      </p:pic>
      <p:pic>
        <p:nvPicPr>
          <p:cNvPr id="6" name="Onlinemedia 5" title="How one scientist took on the chemical industry - Mark Lytle">
            <a:hlinkClick r:id="" action="ppaction://media"/>
            <a:extLst>
              <a:ext uri="{FF2B5EF4-FFF2-40B4-BE49-F238E27FC236}">
                <a16:creationId xmlns:a16="http://schemas.microsoft.com/office/drawing/2014/main" id="{13757C02-5AD3-4443-95FA-083A38B93929}"/>
              </a:ext>
            </a:extLst>
          </p:cNvPr>
          <p:cNvPicPr>
            <a:picLocks noRot="1" noChangeAspect="1"/>
          </p:cNvPicPr>
          <p:nvPr>
            <a:videoFile r:link="rId1"/>
          </p:nvPr>
        </p:nvPicPr>
        <p:blipFill>
          <a:blip r:embed="rId5"/>
          <a:stretch>
            <a:fillRect/>
          </a:stretch>
        </p:blipFill>
        <p:spPr>
          <a:xfrm>
            <a:off x="371475" y="2699113"/>
            <a:ext cx="7015914" cy="3963991"/>
          </a:xfrm>
          <a:prstGeom prst="rect">
            <a:avLst/>
          </a:prstGeom>
        </p:spPr>
      </p:pic>
      <p:sp>
        <p:nvSpPr>
          <p:cNvPr id="7" name="Pijl: U-vormig 6">
            <a:hlinkClick r:id="rId6" action="ppaction://hlinksldjump"/>
            <a:extLst>
              <a:ext uri="{FF2B5EF4-FFF2-40B4-BE49-F238E27FC236}">
                <a16:creationId xmlns:a16="http://schemas.microsoft.com/office/drawing/2014/main" id="{63E3B110-645B-4024-AC3A-94E882F3B242}"/>
              </a:ext>
            </a:extLst>
          </p:cNvPr>
          <p:cNvSpPr/>
          <p:nvPr/>
        </p:nvSpPr>
        <p:spPr>
          <a:xfrm rot="5400000">
            <a:off x="11462349" y="20582"/>
            <a:ext cx="604336" cy="720593"/>
          </a:xfrm>
          <a:prstGeom prst="utur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399214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AF1BC9C-3631-77C3-9713-A2F29588E1AF}"/>
              </a:ext>
            </a:extLst>
          </p:cNvPr>
          <p:cNvSpPr>
            <a:spLocks noGrp="1"/>
          </p:cNvSpPr>
          <p:nvPr>
            <p:ph type="title"/>
          </p:nvPr>
        </p:nvSpPr>
        <p:spPr>
          <a:xfrm>
            <a:off x="371476" y="296863"/>
            <a:ext cx="10841956" cy="1160403"/>
          </a:xfrm>
        </p:spPr>
        <p:txBody>
          <a:bodyPr/>
          <a:lstStyle/>
          <a:p>
            <a:r>
              <a:rPr lang="nl-NL" dirty="0"/>
              <a:t>Toekomst van de circulaire economie</a:t>
            </a:r>
            <a:br>
              <a:rPr lang="nl-NL" dirty="0"/>
            </a:br>
            <a:endParaRPr lang="en-US" dirty="0"/>
          </a:p>
        </p:txBody>
      </p:sp>
      <p:sp>
        <p:nvSpPr>
          <p:cNvPr id="7" name="Titel 3">
            <a:extLst>
              <a:ext uri="{FF2B5EF4-FFF2-40B4-BE49-F238E27FC236}">
                <a16:creationId xmlns:a16="http://schemas.microsoft.com/office/drawing/2014/main" id="{CC03CA96-4B75-4992-A7A4-A574AD00BB04}"/>
              </a:ext>
            </a:extLst>
          </p:cNvPr>
          <p:cNvSpPr>
            <a:spLocks noGrp="1"/>
          </p:cNvSpPr>
          <p:nvPr>
            <p:ph sz="half" idx="1"/>
          </p:nvPr>
        </p:nvSpPr>
        <p:spPr>
          <a:xfrm>
            <a:off x="610854" y="1457266"/>
            <a:ext cx="5181600" cy="4351338"/>
          </a:xfrm>
        </p:spPr>
        <p:txBody>
          <a:bodyPr>
            <a:normAutofit/>
          </a:bodyPr>
          <a:lstStyle/>
          <a:p>
            <a:pPr marL="0" indent="0">
              <a:spcAft>
                <a:spcPts val="600"/>
              </a:spcAft>
              <a:buNone/>
            </a:pPr>
            <a:r>
              <a:rPr lang="nl-NL" dirty="0"/>
              <a:t>Hoe ziet onze economie in 2050 eruit?!</a:t>
            </a:r>
          </a:p>
        </p:txBody>
      </p:sp>
      <p:pic>
        <p:nvPicPr>
          <p:cNvPr id="3" name="Afbeelding 2" descr="Afbeelding met tekst&#10;&#10;Automatisch gegenereerde beschrijving">
            <a:extLst>
              <a:ext uri="{FF2B5EF4-FFF2-40B4-BE49-F238E27FC236}">
                <a16:creationId xmlns:a16="http://schemas.microsoft.com/office/drawing/2014/main" id="{E508F3C7-5ECC-4B62-AC5B-481140016551}"/>
              </a:ext>
            </a:extLst>
          </p:cNvPr>
          <p:cNvPicPr>
            <a:picLocks noChangeAspect="1"/>
          </p:cNvPicPr>
          <p:nvPr/>
        </p:nvPicPr>
        <p:blipFill>
          <a:blip r:embed="rId3"/>
          <a:stretch>
            <a:fillRect/>
          </a:stretch>
        </p:blipFill>
        <p:spPr>
          <a:xfrm>
            <a:off x="6357837" y="1867671"/>
            <a:ext cx="4497507" cy="4351338"/>
          </a:xfrm>
          <a:prstGeom prst="rect">
            <a:avLst/>
          </a:prstGeom>
          <a:noFill/>
        </p:spPr>
      </p:pic>
      <p:pic>
        <p:nvPicPr>
          <p:cNvPr id="9" name="Afbeelding 8">
            <a:extLst>
              <a:ext uri="{FF2B5EF4-FFF2-40B4-BE49-F238E27FC236}">
                <a16:creationId xmlns:a16="http://schemas.microsoft.com/office/drawing/2014/main" id="{2BCBC385-C0FD-4E7C-ACFE-B30DD591E7EE}"/>
              </a:ext>
            </a:extLst>
          </p:cNvPr>
          <p:cNvPicPr>
            <a:picLocks noChangeAspect="1"/>
          </p:cNvPicPr>
          <p:nvPr/>
        </p:nvPicPr>
        <p:blipFill rotWithShape="1">
          <a:blip r:embed="rId4"/>
          <a:srcRect l="64638" t="45395" r="26875" b="21052"/>
          <a:stretch/>
        </p:blipFill>
        <p:spPr>
          <a:xfrm>
            <a:off x="1336656" y="1867671"/>
            <a:ext cx="3957237" cy="4693466"/>
          </a:xfrm>
          <a:prstGeom prst="rect">
            <a:avLst/>
          </a:prstGeom>
        </p:spPr>
      </p:pic>
    </p:spTree>
    <p:extLst>
      <p:ext uri="{BB962C8B-B14F-4D97-AF65-F5344CB8AC3E}">
        <p14:creationId xmlns:p14="http://schemas.microsoft.com/office/powerpoint/2010/main" val="313825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el 15">
            <a:extLst>
              <a:ext uri="{FF2B5EF4-FFF2-40B4-BE49-F238E27FC236}">
                <a16:creationId xmlns:a16="http://schemas.microsoft.com/office/drawing/2014/main" id="{1E7CD952-A688-4B12-A548-B5859D856F86}"/>
              </a:ext>
            </a:extLst>
          </p:cNvPr>
          <p:cNvGraphicFramePr>
            <a:graphicFrameLocks noGrp="1"/>
          </p:cNvGraphicFramePr>
          <p:nvPr>
            <p:ph idx="1"/>
            <p:extLst>
              <p:ext uri="{D42A27DB-BD31-4B8C-83A1-F6EECF244321}">
                <p14:modId xmlns:p14="http://schemas.microsoft.com/office/powerpoint/2010/main" val="533747712"/>
              </p:ext>
            </p:extLst>
          </p:nvPr>
        </p:nvGraphicFramePr>
        <p:xfrm>
          <a:off x="206696" y="470284"/>
          <a:ext cx="10325837" cy="5917431"/>
        </p:xfrm>
        <a:graphic>
          <a:graphicData uri="http://schemas.openxmlformats.org/drawingml/2006/table">
            <a:tbl>
              <a:tblPr firstRow="1" bandRow="1">
                <a:tableStyleId>{073A0DAA-6AF3-43AB-8588-CEC1D06C72B9}</a:tableStyleId>
              </a:tblPr>
              <a:tblGrid>
                <a:gridCol w="2238718">
                  <a:extLst>
                    <a:ext uri="{9D8B030D-6E8A-4147-A177-3AD203B41FA5}">
                      <a16:colId xmlns:a16="http://schemas.microsoft.com/office/drawing/2014/main" val="544909179"/>
                    </a:ext>
                  </a:extLst>
                </a:gridCol>
                <a:gridCol w="1377957">
                  <a:extLst>
                    <a:ext uri="{9D8B030D-6E8A-4147-A177-3AD203B41FA5}">
                      <a16:colId xmlns:a16="http://schemas.microsoft.com/office/drawing/2014/main" val="704932824"/>
                    </a:ext>
                  </a:extLst>
                </a:gridCol>
                <a:gridCol w="3913324">
                  <a:extLst>
                    <a:ext uri="{9D8B030D-6E8A-4147-A177-3AD203B41FA5}">
                      <a16:colId xmlns:a16="http://schemas.microsoft.com/office/drawing/2014/main" val="2447324898"/>
                    </a:ext>
                  </a:extLst>
                </a:gridCol>
                <a:gridCol w="2795838">
                  <a:extLst>
                    <a:ext uri="{9D8B030D-6E8A-4147-A177-3AD203B41FA5}">
                      <a16:colId xmlns:a16="http://schemas.microsoft.com/office/drawing/2014/main" val="2767341457"/>
                    </a:ext>
                  </a:extLst>
                </a:gridCol>
              </a:tblGrid>
              <a:tr h="460771">
                <a:tc>
                  <a:txBody>
                    <a:bodyPr/>
                    <a:lstStyle/>
                    <a:p>
                      <a:r>
                        <a:rPr lang="nl-NL"/>
                        <a:t>Week</a:t>
                      </a:r>
                    </a:p>
                  </a:txBody>
                  <a:tcPr/>
                </a:tc>
                <a:tc>
                  <a:txBody>
                    <a:bodyPr/>
                    <a:lstStyle/>
                    <a:p>
                      <a:r>
                        <a:rPr lang="nl-NL"/>
                        <a:t>Datum</a:t>
                      </a:r>
                    </a:p>
                  </a:txBody>
                  <a:tcPr/>
                </a:tc>
                <a:tc gridSpan="2">
                  <a:txBody>
                    <a:bodyPr/>
                    <a:lstStyle/>
                    <a:p>
                      <a:r>
                        <a:rPr lang="nl-NL" dirty="0"/>
                        <a:t>Onderwerp</a:t>
                      </a:r>
                    </a:p>
                  </a:txBody>
                  <a:tcPr/>
                </a:tc>
                <a:tc hMerge="1">
                  <a:txBody>
                    <a:bodyPr/>
                    <a:lstStyle/>
                    <a:p>
                      <a:endParaRPr lang="nl-NL"/>
                    </a:p>
                  </a:txBody>
                  <a:tcPr/>
                </a:tc>
                <a:extLst>
                  <a:ext uri="{0D108BD9-81ED-4DB2-BD59-A6C34878D82A}">
                    <a16:rowId xmlns:a16="http://schemas.microsoft.com/office/drawing/2014/main" val="2548443907"/>
                  </a:ext>
                </a:extLst>
              </a:tr>
              <a:tr h="426905">
                <a:tc>
                  <a:txBody>
                    <a:bodyPr/>
                    <a:lstStyle/>
                    <a:p>
                      <a:r>
                        <a:rPr lang="nl-NL"/>
                        <a:t>Week 1</a:t>
                      </a:r>
                    </a:p>
                  </a:txBody>
                  <a:tcPr/>
                </a:tc>
                <a:tc>
                  <a:txBody>
                    <a:bodyPr/>
                    <a:lstStyle/>
                    <a:p>
                      <a:r>
                        <a:rPr lang="nl-NL"/>
                        <a:t>10-02-2022</a:t>
                      </a:r>
                    </a:p>
                  </a:txBody>
                  <a:tcPr/>
                </a:tc>
                <a:tc gridSpan="2">
                  <a:txBody>
                    <a:bodyPr/>
                    <a:lstStyle/>
                    <a:p>
                      <a:r>
                        <a:rPr lang="nl-NL"/>
                        <a:t>Week van de Circulaire economie</a:t>
                      </a:r>
                    </a:p>
                  </a:txBody>
                  <a:tcPr/>
                </a:tc>
                <a:tc hMerge="1">
                  <a:txBody>
                    <a:bodyPr/>
                    <a:lstStyle/>
                    <a:p>
                      <a:endParaRPr lang="nl-NL"/>
                    </a:p>
                  </a:txBody>
                  <a:tcPr/>
                </a:tc>
                <a:extLst>
                  <a:ext uri="{0D108BD9-81ED-4DB2-BD59-A6C34878D82A}">
                    <a16:rowId xmlns:a16="http://schemas.microsoft.com/office/drawing/2014/main" val="1673408067"/>
                  </a:ext>
                </a:extLst>
              </a:tr>
              <a:tr h="426905">
                <a:tc>
                  <a:txBody>
                    <a:bodyPr/>
                    <a:lstStyle/>
                    <a:p>
                      <a:r>
                        <a:rPr lang="nl-NL"/>
                        <a:t>Week 2</a:t>
                      </a:r>
                    </a:p>
                  </a:txBody>
                  <a:tcPr/>
                </a:tc>
                <a:tc>
                  <a:txBody>
                    <a:bodyPr/>
                    <a:lstStyle/>
                    <a:p>
                      <a:r>
                        <a:rPr lang="nl-NL"/>
                        <a:t>17-02-2022</a:t>
                      </a: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Systeemdenken; uitdagingen voor een Circulaire toekomst</a:t>
                      </a:r>
                    </a:p>
                  </a:txBody>
                  <a:tcPr/>
                </a:tc>
                <a:tc hMerge="1">
                  <a:txBody>
                    <a:bodyPr/>
                    <a:lstStyle/>
                    <a:p>
                      <a:endParaRPr lang="nl-NL"/>
                    </a:p>
                  </a:txBody>
                  <a:tcPr/>
                </a:tc>
                <a:extLst>
                  <a:ext uri="{0D108BD9-81ED-4DB2-BD59-A6C34878D82A}">
                    <a16:rowId xmlns:a16="http://schemas.microsoft.com/office/drawing/2014/main" val="1383078412"/>
                  </a:ext>
                </a:extLst>
              </a:tr>
              <a:tr h="426905">
                <a:tc>
                  <a:txBody>
                    <a:bodyPr/>
                    <a:lstStyle/>
                    <a:p>
                      <a:r>
                        <a:rPr lang="nl-NL"/>
                        <a:t>Week 3</a:t>
                      </a:r>
                    </a:p>
                  </a:txBody>
                  <a:tcPr/>
                </a:tc>
                <a:tc>
                  <a:txBody>
                    <a:bodyPr/>
                    <a:lstStyle/>
                    <a:p>
                      <a:r>
                        <a:rPr lang="nl-NL"/>
                        <a:t>24-02-2022</a:t>
                      </a: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err="1"/>
                        <a:t>Biomimicry</a:t>
                      </a:r>
                      <a:r>
                        <a:rPr lang="nl-NL"/>
                        <a:t> &amp; stedelijk metabolisme</a:t>
                      </a:r>
                    </a:p>
                  </a:txBody>
                  <a:tcPr/>
                </a:tc>
                <a:tc hMerge="1">
                  <a:txBody>
                    <a:bodyPr/>
                    <a:lstStyle/>
                    <a:p>
                      <a:endParaRPr lang="nl-NL"/>
                    </a:p>
                  </a:txBody>
                  <a:tcPr/>
                </a:tc>
                <a:extLst>
                  <a:ext uri="{0D108BD9-81ED-4DB2-BD59-A6C34878D82A}">
                    <a16:rowId xmlns:a16="http://schemas.microsoft.com/office/drawing/2014/main" val="777773612"/>
                  </a:ext>
                </a:extLst>
              </a:tr>
              <a:tr h="897088">
                <a:tc>
                  <a:txBody>
                    <a:bodyPr/>
                    <a:lstStyle/>
                    <a:p>
                      <a:r>
                        <a:rPr lang="nl-NL"/>
                        <a:t>Week 4</a:t>
                      </a:r>
                    </a:p>
                  </a:txBody>
                  <a:tcPr/>
                </a:tc>
                <a:tc>
                  <a:txBody>
                    <a:bodyPr/>
                    <a:lstStyle/>
                    <a:p>
                      <a:r>
                        <a:rPr lang="nl-NL"/>
                        <a:t>10-03-2022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Next Nature deel I</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De ‘green deal’, </a:t>
                      </a:r>
                      <a:r>
                        <a:rPr lang="nl-NL" err="1"/>
                        <a:t>SDG’s</a:t>
                      </a:r>
                      <a:r>
                        <a:rPr lang="nl-NL"/>
                        <a:t> en andere doelstellingen.</a:t>
                      </a:r>
                    </a:p>
                  </a:txBody>
                  <a:tcPr/>
                </a:tc>
                <a:tc>
                  <a:txBody>
                    <a:bodyPr/>
                    <a:lstStyle/>
                    <a:p>
                      <a:r>
                        <a:rPr lang="nl-NL"/>
                        <a:t>Masterclass: Job, </a:t>
                      </a:r>
                      <a:r>
                        <a:rPr lang="nl-NL" err="1"/>
                        <a:t>biomimicry</a:t>
                      </a:r>
                      <a:endParaRPr lang="nl-NL"/>
                    </a:p>
                  </a:txBody>
                  <a:tcPr/>
                </a:tc>
                <a:extLst>
                  <a:ext uri="{0D108BD9-81ED-4DB2-BD59-A6C34878D82A}">
                    <a16:rowId xmlns:a16="http://schemas.microsoft.com/office/drawing/2014/main" val="89058332"/>
                  </a:ext>
                </a:extLst>
              </a:tr>
              <a:tr h="627961">
                <a:tc>
                  <a:txBody>
                    <a:bodyPr/>
                    <a:lstStyle/>
                    <a:p>
                      <a:r>
                        <a:rPr lang="nl-NL"/>
                        <a:t>Week 5</a:t>
                      </a:r>
                    </a:p>
                  </a:txBody>
                  <a:tcPr/>
                </a:tc>
                <a:tc>
                  <a:txBody>
                    <a:bodyPr/>
                    <a:lstStyle/>
                    <a:p>
                      <a:r>
                        <a:rPr lang="nl-NL"/>
                        <a:t>17-03-2022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Next nature deel II</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Circulaire materialen deel 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Masterclass: Jimmy, bouwmaterialen</a:t>
                      </a:r>
                    </a:p>
                  </a:txBody>
                  <a:tcPr/>
                </a:tc>
                <a:extLst>
                  <a:ext uri="{0D108BD9-81ED-4DB2-BD59-A6C34878D82A}">
                    <a16:rowId xmlns:a16="http://schemas.microsoft.com/office/drawing/2014/main" val="1964330481"/>
                  </a:ext>
                </a:extLst>
              </a:tr>
              <a:tr h="1166214">
                <a:tc>
                  <a:txBody>
                    <a:bodyPr/>
                    <a:lstStyle/>
                    <a:p>
                      <a:r>
                        <a:rPr lang="nl-NL"/>
                        <a:t>Week 6</a:t>
                      </a:r>
                    </a:p>
                  </a:txBody>
                  <a:tcPr/>
                </a:tc>
                <a:tc>
                  <a:txBody>
                    <a:bodyPr/>
                    <a:lstStyle/>
                    <a:p>
                      <a:r>
                        <a:rPr lang="nl-NL"/>
                        <a:t>24-03-2022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Next nature deel III</a:t>
                      </a:r>
                      <a:br>
                        <a:rPr lang="nl-NL" dirty="0"/>
                      </a:br>
                      <a:r>
                        <a:rPr lang="nl-NL" dirty="0"/>
                        <a:t>Circulaire materialen deel II</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Verticale landbouw</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Biomimicry</a:t>
                      </a:r>
                      <a:r>
                        <a:rPr lang="nl-NL" dirty="0"/>
                        <a:t> in de toekomst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Masterclass: kweekvlees, Daan</a:t>
                      </a:r>
                    </a:p>
                  </a:txBody>
                  <a:tcPr/>
                </a:tc>
                <a:extLst>
                  <a:ext uri="{0D108BD9-81ED-4DB2-BD59-A6C34878D82A}">
                    <a16:rowId xmlns:a16="http://schemas.microsoft.com/office/drawing/2014/main" val="3702443490"/>
                  </a:ext>
                </a:extLst>
              </a:tr>
              <a:tr h="627961">
                <a:tc>
                  <a:txBody>
                    <a:bodyPr/>
                    <a:lstStyle/>
                    <a:p>
                      <a:r>
                        <a:rPr lang="nl-NL"/>
                        <a:t>Week 7</a:t>
                      </a:r>
                    </a:p>
                  </a:txBody>
                  <a:tcPr/>
                </a:tc>
                <a:tc>
                  <a:txBody>
                    <a:bodyPr/>
                    <a:lstStyle/>
                    <a:p>
                      <a:r>
                        <a:rPr lang="nl-NL"/>
                        <a:t>31-03-2022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Next nature deel IV</a:t>
                      </a:r>
                      <a:br>
                        <a:rPr lang="nl-NL"/>
                      </a:br>
                      <a:r>
                        <a:rPr lang="nl-NL"/>
                        <a:t>De digitale circulaire economie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Masterclass: </a:t>
                      </a:r>
                      <a:r>
                        <a:rPr lang="nl-NL" err="1"/>
                        <a:t>Remilk</a:t>
                      </a:r>
                      <a:r>
                        <a:rPr lang="nl-NL"/>
                        <a:t>, Bibi</a:t>
                      </a:r>
                    </a:p>
                  </a:txBody>
                  <a:tcPr/>
                </a:tc>
                <a:extLst>
                  <a:ext uri="{0D108BD9-81ED-4DB2-BD59-A6C34878D82A}">
                    <a16:rowId xmlns:a16="http://schemas.microsoft.com/office/drawing/2014/main" val="3983666222"/>
                  </a:ext>
                </a:extLst>
              </a:tr>
              <a:tr h="358835">
                <a:tc>
                  <a:txBody>
                    <a:bodyPr/>
                    <a:lstStyle/>
                    <a:p>
                      <a:r>
                        <a:rPr lang="nl-NL"/>
                        <a:t>Week 8</a:t>
                      </a:r>
                    </a:p>
                  </a:txBody>
                  <a:tcPr/>
                </a:tc>
                <a:tc>
                  <a:txBody>
                    <a:bodyPr/>
                    <a:lstStyle/>
                    <a:p>
                      <a:r>
                        <a:rPr lang="nl-NL"/>
                        <a:t>07-04-2022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Herhaling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Masterclass: </a:t>
                      </a:r>
                      <a:r>
                        <a:rPr lang="nl-NL" err="1"/>
                        <a:t>Gaya</a:t>
                      </a:r>
                      <a:endParaRPr lang="nl-NL"/>
                    </a:p>
                  </a:txBody>
                  <a:tcPr/>
                </a:tc>
                <a:extLst>
                  <a:ext uri="{0D108BD9-81ED-4DB2-BD59-A6C34878D82A}">
                    <a16:rowId xmlns:a16="http://schemas.microsoft.com/office/drawing/2014/main" val="2792724741"/>
                  </a:ext>
                </a:extLst>
              </a:tr>
              <a:tr h="426905">
                <a:tc>
                  <a:txBody>
                    <a:bodyPr/>
                    <a:lstStyle/>
                    <a:p>
                      <a:r>
                        <a:rPr lang="nl-NL"/>
                        <a:t>Week 9</a:t>
                      </a:r>
                    </a:p>
                  </a:txBody>
                  <a:tcPr/>
                </a:tc>
                <a:tc>
                  <a:txBody>
                    <a:bodyPr/>
                    <a:lstStyle/>
                    <a:p>
                      <a:r>
                        <a:rPr lang="nl-NL"/>
                        <a:t>18-04-2022</a:t>
                      </a:r>
                    </a:p>
                  </a:txBody>
                  <a:tcPr/>
                </a:tc>
                <a:tc gridSpan="2">
                  <a:txBody>
                    <a:bodyPr/>
                    <a:lstStyle/>
                    <a:p>
                      <a:r>
                        <a:rPr lang="nl-NL" dirty="0"/>
                        <a:t>Kennistoets</a:t>
                      </a:r>
                    </a:p>
                  </a:txBody>
                  <a:tcPr/>
                </a:tc>
                <a:tc hMerge="1">
                  <a:txBody>
                    <a:bodyPr/>
                    <a:lstStyle/>
                    <a:p>
                      <a:endParaRPr lang="nl-NL"/>
                    </a:p>
                  </a:txBody>
                  <a:tcPr/>
                </a:tc>
                <a:extLst>
                  <a:ext uri="{0D108BD9-81ED-4DB2-BD59-A6C34878D82A}">
                    <a16:rowId xmlns:a16="http://schemas.microsoft.com/office/drawing/2014/main" val="2804274257"/>
                  </a:ext>
                </a:extLst>
              </a:tr>
            </a:tbl>
          </a:graphicData>
        </a:graphic>
      </p:graphicFrame>
    </p:spTree>
    <p:extLst>
      <p:ext uri="{BB962C8B-B14F-4D97-AF65-F5344CB8AC3E}">
        <p14:creationId xmlns:p14="http://schemas.microsoft.com/office/powerpoint/2010/main" val="3195118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D9D08C1-95F1-477E-9C28-9AF9F399F681}"/>
              </a:ext>
            </a:extLst>
          </p:cNvPr>
          <p:cNvSpPr>
            <a:spLocks noGrp="1"/>
          </p:cNvSpPr>
          <p:nvPr>
            <p:ph type="title"/>
          </p:nvPr>
        </p:nvSpPr>
        <p:spPr/>
        <p:txBody>
          <a:bodyPr/>
          <a:lstStyle/>
          <a:p>
            <a:r>
              <a:rPr lang="nl-NL" dirty="0"/>
              <a:t>Competitief zakendistrict</a:t>
            </a:r>
          </a:p>
        </p:txBody>
      </p:sp>
      <p:sp>
        <p:nvSpPr>
          <p:cNvPr id="5" name="Tijdelijke aanduiding voor tekst 4">
            <a:extLst>
              <a:ext uri="{FF2B5EF4-FFF2-40B4-BE49-F238E27FC236}">
                <a16:creationId xmlns:a16="http://schemas.microsoft.com/office/drawing/2014/main" id="{E8F881D1-00DE-4EB3-AA00-A210EB7FADA7}"/>
              </a:ext>
            </a:extLst>
          </p:cNvPr>
          <p:cNvSpPr>
            <a:spLocks noGrp="1"/>
          </p:cNvSpPr>
          <p:nvPr>
            <p:ph type="body" sz="quarter" idx="13"/>
          </p:nvPr>
        </p:nvSpPr>
        <p:spPr/>
        <p:txBody>
          <a:bodyPr/>
          <a:lstStyle/>
          <a:p>
            <a:pPr marL="0" indent="0">
              <a:buNone/>
            </a:pPr>
            <a:r>
              <a:rPr lang="nl-NL" b="1" dirty="0"/>
              <a:t>Circulair werk als verdienmodel</a:t>
            </a:r>
          </a:p>
          <a:p>
            <a:pPr marL="0" indent="0">
              <a:buNone/>
            </a:pPr>
            <a:endParaRPr lang="nl-NL" dirty="0"/>
          </a:p>
          <a:p>
            <a:pPr marL="0" indent="0">
              <a:buNone/>
            </a:pPr>
            <a:r>
              <a:rPr lang="nl-NL" dirty="0"/>
              <a:t>We leven in een </a:t>
            </a:r>
            <a:r>
              <a:rPr lang="nl-NL" dirty="0" err="1"/>
              <a:t>hypercompetitieve</a:t>
            </a:r>
            <a:r>
              <a:rPr lang="nl-NL" dirty="0"/>
              <a:t>, individualistische en geglobaliseerde samenleving. Technologie en groei zijn heilig. Met een vooral faciliterende overheid zijn het met name de bedrijven die de regels bepalen.</a:t>
            </a:r>
          </a:p>
        </p:txBody>
      </p:sp>
      <p:sp>
        <p:nvSpPr>
          <p:cNvPr id="7" name="Tijdelijke aanduiding voor tekst 6">
            <a:extLst>
              <a:ext uri="{FF2B5EF4-FFF2-40B4-BE49-F238E27FC236}">
                <a16:creationId xmlns:a16="http://schemas.microsoft.com/office/drawing/2014/main" id="{40D01441-5DFA-434A-BEBF-F16D4439EC26}"/>
              </a:ext>
            </a:extLst>
          </p:cNvPr>
          <p:cNvSpPr>
            <a:spLocks noGrp="1"/>
          </p:cNvSpPr>
          <p:nvPr>
            <p:ph type="body" sz="quarter" idx="15"/>
          </p:nvPr>
        </p:nvSpPr>
        <p:spPr/>
        <p:txBody>
          <a:bodyPr/>
          <a:lstStyle/>
          <a:p>
            <a:endParaRPr lang="nl-NL"/>
          </a:p>
        </p:txBody>
      </p:sp>
      <p:pic>
        <p:nvPicPr>
          <p:cNvPr id="14" name="Tijdelijke aanduiding voor afbeelding 13">
            <a:extLst>
              <a:ext uri="{FF2B5EF4-FFF2-40B4-BE49-F238E27FC236}">
                <a16:creationId xmlns:a16="http://schemas.microsoft.com/office/drawing/2014/main" id="{0024430F-58CE-47D4-B124-A5A61E0E6E9A}"/>
              </a:ext>
            </a:extLst>
          </p:cNvPr>
          <p:cNvPicPr>
            <a:picLocks noGrp="1" noChangeAspect="1"/>
          </p:cNvPicPr>
          <p:nvPr>
            <p:ph type="pic" sz="quarter" idx="14"/>
          </p:nvPr>
        </p:nvPicPr>
        <p:blipFill rotWithShape="1">
          <a:blip r:embed="rId3"/>
          <a:srcRect l="63167" t="32224" r="23044" b="19882"/>
          <a:stretch/>
        </p:blipFill>
        <p:spPr>
          <a:xfrm>
            <a:off x="6309139" y="380878"/>
            <a:ext cx="5578268" cy="5812469"/>
          </a:xfrm>
        </p:spPr>
      </p:pic>
    </p:spTree>
    <p:extLst>
      <p:ext uri="{BB962C8B-B14F-4D97-AF65-F5344CB8AC3E}">
        <p14:creationId xmlns:p14="http://schemas.microsoft.com/office/powerpoint/2010/main" val="2948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D9D08C1-95F1-477E-9C28-9AF9F399F681}"/>
              </a:ext>
            </a:extLst>
          </p:cNvPr>
          <p:cNvSpPr>
            <a:spLocks noGrp="1"/>
          </p:cNvSpPr>
          <p:nvPr>
            <p:ph type="title"/>
          </p:nvPr>
        </p:nvSpPr>
        <p:spPr/>
        <p:txBody>
          <a:bodyPr/>
          <a:lstStyle/>
          <a:p>
            <a:r>
              <a:rPr lang="nl-NL" dirty="0"/>
              <a:t>Betekenisgerichte community</a:t>
            </a:r>
          </a:p>
        </p:txBody>
      </p:sp>
      <p:sp>
        <p:nvSpPr>
          <p:cNvPr id="5" name="Tijdelijke aanduiding voor tekst 4">
            <a:extLst>
              <a:ext uri="{FF2B5EF4-FFF2-40B4-BE49-F238E27FC236}">
                <a16:creationId xmlns:a16="http://schemas.microsoft.com/office/drawing/2014/main" id="{E8F881D1-00DE-4EB3-AA00-A210EB7FADA7}"/>
              </a:ext>
            </a:extLst>
          </p:cNvPr>
          <p:cNvSpPr>
            <a:spLocks noGrp="1"/>
          </p:cNvSpPr>
          <p:nvPr>
            <p:ph type="body" sz="quarter" idx="13"/>
          </p:nvPr>
        </p:nvSpPr>
        <p:spPr/>
        <p:txBody>
          <a:bodyPr/>
          <a:lstStyle/>
          <a:p>
            <a:pPr marL="0" indent="0">
              <a:buNone/>
            </a:pPr>
            <a:r>
              <a:rPr lang="nl-NL" b="1" dirty="0"/>
              <a:t>Circulair werk als levensstijl</a:t>
            </a:r>
          </a:p>
          <a:p>
            <a:pPr marL="0" indent="0">
              <a:buNone/>
            </a:pPr>
            <a:endParaRPr lang="nl-NL" dirty="0"/>
          </a:p>
          <a:p>
            <a:pPr marL="0" indent="0">
              <a:buNone/>
            </a:pPr>
            <a:r>
              <a:rPr lang="nl-NL" dirty="0"/>
              <a:t>De buitenwereld verkeert in chaos, maar in Nederland gaat het gelukkig goed. Onze relatieve welvaart (in vergelijking met andere landen) maakt het mogelijk nog lang te teren op de spullen die we al hebben. Onze blik is naar binnen gericht; werk moet bijvoorbeeld vooral zingeving bieden.</a:t>
            </a:r>
          </a:p>
        </p:txBody>
      </p:sp>
      <p:sp>
        <p:nvSpPr>
          <p:cNvPr id="7" name="Tijdelijke aanduiding voor tekst 6">
            <a:extLst>
              <a:ext uri="{FF2B5EF4-FFF2-40B4-BE49-F238E27FC236}">
                <a16:creationId xmlns:a16="http://schemas.microsoft.com/office/drawing/2014/main" id="{40D01441-5DFA-434A-BEBF-F16D4439EC26}"/>
              </a:ext>
            </a:extLst>
          </p:cNvPr>
          <p:cNvSpPr>
            <a:spLocks noGrp="1"/>
          </p:cNvSpPr>
          <p:nvPr>
            <p:ph type="body" sz="quarter" idx="15"/>
          </p:nvPr>
        </p:nvSpPr>
        <p:spPr/>
        <p:txBody>
          <a:bodyPr/>
          <a:lstStyle/>
          <a:p>
            <a:endParaRPr lang="nl-NL"/>
          </a:p>
        </p:txBody>
      </p:sp>
      <p:pic>
        <p:nvPicPr>
          <p:cNvPr id="10" name="Tijdelijke aanduiding voor afbeelding 9">
            <a:extLst>
              <a:ext uri="{FF2B5EF4-FFF2-40B4-BE49-F238E27FC236}">
                <a16:creationId xmlns:a16="http://schemas.microsoft.com/office/drawing/2014/main" id="{16481DFD-2078-4241-887D-4C5AF0C9B155}"/>
              </a:ext>
            </a:extLst>
          </p:cNvPr>
          <p:cNvPicPr>
            <a:picLocks noGrp="1" noChangeAspect="1"/>
          </p:cNvPicPr>
          <p:nvPr>
            <p:ph type="pic" sz="quarter" idx="14"/>
          </p:nvPr>
        </p:nvPicPr>
        <p:blipFill rotWithShape="1">
          <a:blip r:embed="rId3"/>
          <a:srcRect l="64719" t="29825" r="22123" b="26141"/>
          <a:stretch/>
        </p:blipFill>
        <p:spPr>
          <a:xfrm>
            <a:off x="6096000" y="296863"/>
            <a:ext cx="5987947" cy="6011898"/>
          </a:xfrm>
        </p:spPr>
      </p:pic>
    </p:spTree>
    <p:extLst>
      <p:ext uri="{BB962C8B-B14F-4D97-AF65-F5344CB8AC3E}">
        <p14:creationId xmlns:p14="http://schemas.microsoft.com/office/powerpoint/2010/main" val="67552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D9D08C1-95F1-477E-9C28-9AF9F399F681}"/>
              </a:ext>
            </a:extLst>
          </p:cNvPr>
          <p:cNvSpPr>
            <a:spLocks noGrp="1"/>
          </p:cNvSpPr>
          <p:nvPr>
            <p:ph type="title"/>
          </p:nvPr>
        </p:nvSpPr>
        <p:spPr/>
        <p:txBody>
          <a:bodyPr/>
          <a:lstStyle/>
          <a:p>
            <a:r>
              <a:rPr lang="nl-NL" dirty="0"/>
              <a:t>Efficiënte </a:t>
            </a:r>
            <a:r>
              <a:rPr lang="nl-NL" dirty="0" err="1"/>
              <a:t>stadshub</a:t>
            </a:r>
            <a:endParaRPr lang="nl-NL" dirty="0"/>
          </a:p>
        </p:txBody>
      </p:sp>
      <p:sp>
        <p:nvSpPr>
          <p:cNvPr id="5" name="Tijdelijke aanduiding voor tekst 4">
            <a:extLst>
              <a:ext uri="{FF2B5EF4-FFF2-40B4-BE49-F238E27FC236}">
                <a16:creationId xmlns:a16="http://schemas.microsoft.com/office/drawing/2014/main" id="{E8F881D1-00DE-4EB3-AA00-A210EB7FADA7}"/>
              </a:ext>
            </a:extLst>
          </p:cNvPr>
          <p:cNvSpPr>
            <a:spLocks noGrp="1"/>
          </p:cNvSpPr>
          <p:nvPr>
            <p:ph type="body" sz="quarter" idx="13"/>
          </p:nvPr>
        </p:nvSpPr>
        <p:spPr/>
        <p:txBody>
          <a:bodyPr/>
          <a:lstStyle/>
          <a:p>
            <a:pPr marL="0" indent="0">
              <a:buNone/>
            </a:pPr>
            <a:r>
              <a:rPr lang="nl-NL" b="1" dirty="0"/>
              <a:t>Circulair werk als nationaal zelfbehoud</a:t>
            </a:r>
          </a:p>
          <a:p>
            <a:pPr marL="0" indent="0">
              <a:buNone/>
            </a:pPr>
            <a:endParaRPr lang="nl-NL" dirty="0"/>
          </a:p>
          <a:p>
            <a:pPr marL="0" indent="0">
              <a:buNone/>
            </a:pPr>
            <a:r>
              <a:rPr lang="nl-NL" dirty="0"/>
              <a:t>We leven in een samenleving waarin concurrerende marktpartijen en een nationalistische cultuur het beeld bepalen. De grenzen zijn dicht, import en export zijn opgedroogd, op een aantal strikt noodzakelijke bilaterale handelsverdragen na. We houden de buitenlandse politiek op afstand en richten ons vooral op onze eigen natie, sociale kring en familie.</a:t>
            </a:r>
          </a:p>
        </p:txBody>
      </p:sp>
      <p:sp>
        <p:nvSpPr>
          <p:cNvPr id="7" name="Tijdelijke aanduiding voor tekst 6">
            <a:extLst>
              <a:ext uri="{FF2B5EF4-FFF2-40B4-BE49-F238E27FC236}">
                <a16:creationId xmlns:a16="http://schemas.microsoft.com/office/drawing/2014/main" id="{40D01441-5DFA-434A-BEBF-F16D4439EC26}"/>
              </a:ext>
            </a:extLst>
          </p:cNvPr>
          <p:cNvSpPr>
            <a:spLocks noGrp="1"/>
          </p:cNvSpPr>
          <p:nvPr>
            <p:ph type="body" sz="quarter" idx="15"/>
          </p:nvPr>
        </p:nvSpPr>
        <p:spPr/>
        <p:txBody>
          <a:bodyPr/>
          <a:lstStyle/>
          <a:p>
            <a:endParaRPr lang="nl-NL"/>
          </a:p>
        </p:txBody>
      </p:sp>
      <p:pic>
        <p:nvPicPr>
          <p:cNvPr id="10" name="Tijdelijke aanduiding voor afbeelding 9">
            <a:extLst>
              <a:ext uri="{FF2B5EF4-FFF2-40B4-BE49-F238E27FC236}">
                <a16:creationId xmlns:a16="http://schemas.microsoft.com/office/drawing/2014/main" id="{2FF218F1-395F-498A-8C18-19F1BFBCEC2A}"/>
              </a:ext>
            </a:extLst>
          </p:cNvPr>
          <p:cNvPicPr>
            <a:picLocks noGrp="1" noChangeAspect="1"/>
          </p:cNvPicPr>
          <p:nvPr>
            <p:ph type="pic" sz="quarter" idx="14"/>
          </p:nvPr>
        </p:nvPicPr>
        <p:blipFill rotWithShape="1">
          <a:blip r:embed="rId3"/>
          <a:srcRect l="63323" t="31870" r="23098" b="22516"/>
          <a:stretch/>
        </p:blipFill>
        <p:spPr>
          <a:xfrm>
            <a:off x="6155537" y="380878"/>
            <a:ext cx="5882285" cy="5927883"/>
          </a:xfrm>
        </p:spPr>
      </p:pic>
    </p:spTree>
    <p:extLst>
      <p:ext uri="{BB962C8B-B14F-4D97-AF65-F5344CB8AC3E}">
        <p14:creationId xmlns:p14="http://schemas.microsoft.com/office/powerpoint/2010/main" val="130644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D9D08C1-95F1-477E-9C28-9AF9F399F681}"/>
              </a:ext>
            </a:extLst>
          </p:cNvPr>
          <p:cNvSpPr>
            <a:spLocks noGrp="1"/>
          </p:cNvSpPr>
          <p:nvPr>
            <p:ph type="title"/>
          </p:nvPr>
        </p:nvSpPr>
        <p:spPr/>
        <p:txBody>
          <a:bodyPr/>
          <a:lstStyle/>
          <a:p>
            <a:r>
              <a:rPr lang="nl-NL" dirty="0"/>
              <a:t>Georganiseerde metropool</a:t>
            </a:r>
          </a:p>
        </p:txBody>
      </p:sp>
      <p:sp>
        <p:nvSpPr>
          <p:cNvPr id="5" name="Tijdelijke aanduiding voor tekst 4">
            <a:extLst>
              <a:ext uri="{FF2B5EF4-FFF2-40B4-BE49-F238E27FC236}">
                <a16:creationId xmlns:a16="http://schemas.microsoft.com/office/drawing/2014/main" id="{E8F881D1-00DE-4EB3-AA00-A210EB7FADA7}"/>
              </a:ext>
            </a:extLst>
          </p:cNvPr>
          <p:cNvSpPr>
            <a:spLocks noGrp="1"/>
          </p:cNvSpPr>
          <p:nvPr>
            <p:ph type="body" sz="quarter" idx="13"/>
          </p:nvPr>
        </p:nvSpPr>
        <p:spPr/>
        <p:txBody>
          <a:bodyPr/>
          <a:lstStyle/>
          <a:p>
            <a:pPr marL="0" indent="0">
              <a:buNone/>
            </a:pPr>
            <a:r>
              <a:rPr lang="nl-NL" b="1" dirty="0"/>
              <a:t>Circulair werk als gemeenschappelijke opgave</a:t>
            </a:r>
          </a:p>
          <a:p>
            <a:pPr marL="0" indent="0">
              <a:buNone/>
            </a:pPr>
            <a:endParaRPr lang="nl-NL" dirty="0"/>
          </a:p>
          <a:p>
            <a:pPr marL="0" indent="0">
              <a:buNone/>
            </a:pPr>
            <a:r>
              <a:rPr lang="nl-NL" dirty="0"/>
              <a:t>We leven in een samenleving die door schade (klimaatrampen) en schande (onverantwoord gebruik van grondstoffen) wijs is geworden. De aard en omvang van deze problemen heeft de behoefte aan een sterke overheid, die de collectieve belangen boven de commerciële stelt, vergroot. Het besef dat geen enkel land dit alleen kan oplossen, zorgt voor veel internationale samenwerking</a:t>
            </a:r>
          </a:p>
        </p:txBody>
      </p:sp>
      <p:sp>
        <p:nvSpPr>
          <p:cNvPr id="7" name="Tijdelijke aanduiding voor tekst 6">
            <a:extLst>
              <a:ext uri="{FF2B5EF4-FFF2-40B4-BE49-F238E27FC236}">
                <a16:creationId xmlns:a16="http://schemas.microsoft.com/office/drawing/2014/main" id="{40D01441-5DFA-434A-BEBF-F16D4439EC26}"/>
              </a:ext>
            </a:extLst>
          </p:cNvPr>
          <p:cNvSpPr>
            <a:spLocks noGrp="1"/>
          </p:cNvSpPr>
          <p:nvPr>
            <p:ph type="body" sz="quarter" idx="15"/>
          </p:nvPr>
        </p:nvSpPr>
        <p:spPr/>
        <p:txBody>
          <a:bodyPr/>
          <a:lstStyle/>
          <a:p>
            <a:endParaRPr lang="nl-NL"/>
          </a:p>
        </p:txBody>
      </p:sp>
      <p:pic>
        <p:nvPicPr>
          <p:cNvPr id="10" name="Tijdelijke aanduiding voor afbeelding 9">
            <a:extLst>
              <a:ext uri="{FF2B5EF4-FFF2-40B4-BE49-F238E27FC236}">
                <a16:creationId xmlns:a16="http://schemas.microsoft.com/office/drawing/2014/main" id="{2B849EE3-6DD5-4B1D-9979-1A52CA156353}"/>
              </a:ext>
            </a:extLst>
          </p:cNvPr>
          <p:cNvPicPr>
            <a:picLocks noGrp="1" noChangeAspect="1"/>
          </p:cNvPicPr>
          <p:nvPr>
            <p:ph type="pic" sz="quarter" idx="14"/>
          </p:nvPr>
        </p:nvPicPr>
        <p:blipFill rotWithShape="1">
          <a:blip r:embed="rId3"/>
          <a:srcRect l="64446" t="43075" r="21939" b="10502"/>
          <a:stretch/>
        </p:blipFill>
        <p:spPr>
          <a:xfrm>
            <a:off x="6016625" y="372086"/>
            <a:ext cx="5803899" cy="5936676"/>
          </a:xfrm>
        </p:spPr>
      </p:pic>
    </p:spTree>
    <p:extLst>
      <p:ext uri="{BB962C8B-B14F-4D97-AF65-F5344CB8AC3E}">
        <p14:creationId xmlns:p14="http://schemas.microsoft.com/office/powerpoint/2010/main" val="263290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9DABA2-8556-20BC-98D2-33A8C7EA3D77}"/>
              </a:ext>
            </a:extLst>
          </p:cNvPr>
          <p:cNvSpPr>
            <a:spLocks noGrp="1"/>
          </p:cNvSpPr>
          <p:nvPr>
            <p:ph type="title"/>
          </p:nvPr>
        </p:nvSpPr>
        <p:spPr>
          <a:xfrm>
            <a:off x="371476" y="296863"/>
            <a:ext cx="5638799" cy="1160403"/>
          </a:xfrm>
        </p:spPr>
        <p:txBody>
          <a:bodyPr/>
          <a:lstStyle/>
          <a:p>
            <a:r>
              <a:rPr lang="en-US" dirty="0" err="1"/>
              <a:t>Onze</a:t>
            </a:r>
            <a:r>
              <a:rPr lang="en-US" dirty="0"/>
              <a:t> </a:t>
            </a:r>
            <a:r>
              <a:rPr lang="en-US" dirty="0" err="1"/>
              <a:t>toekomst</a:t>
            </a:r>
            <a:r>
              <a:rPr lang="en-US" dirty="0"/>
              <a:t> </a:t>
            </a:r>
            <a:r>
              <a:rPr lang="en-US" dirty="0" err="1"/>
              <a:t>jullie</a:t>
            </a:r>
            <a:r>
              <a:rPr lang="en-US" dirty="0"/>
              <a:t> </a:t>
            </a:r>
            <a:r>
              <a:rPr lang="en-US" dirty="0" err="1"/>
              <a:t>visie</a:t>
            </a:r>
            <a:endParaRPr lang="en-US" dirty="0"/>
          </a:p>
        </p:txBody>
      </p:sp>
      <p:pic>
        <p:nvPicPr>
          <p:cNvPr id="4" name="Tijdelijke aanduiding voor inhoud 3" descr="Afbeelding met tekst&#10;&#10;Automatisch gegenereerde beschrijving">
            <a:extLst>
              <a:ext uri="{FF2B5EF4-FFF2-40B4-BE49-F238E27FC236}">
                <a16:creationId xmlns:a16="http://schemas.microsoft.com/office/drawing/2014/main" id="{3B53CBD4-46F4-4B8A-B019-8D945A02263A}"/>
              </a:ext>
            </a:extLst>
          </p:cNvPr>
          <p:cNvPicPr>
            <a:picLocks noGrp="1" noChangeAspect="1"/>
          </p:cNvPicPr>
          <p:nvPr>
            <p:ph type="pic" sz="quarter" idx="14"/>
          </p:nvPr>
        </p:nvPicPr>
        <p:blipFill rotWithShape="1">
          <a:blip r:embed="rId2"/>
          <a:stretch/>
        </p:blipFill>
        <p:spPr>
          <a:xfrm>
            <a:off x="5185612" y="101506"/>
            <a:ext cx="6776136" cy="6555909"/>
          </a:xfrm>
          <a:prstGeom prst="rect">
            <a:avLst/>
          </a:prstGeom>
          <a:noFill/>
        </p:spPr>
      </p:pic>
      <p:sp>
        <p:nvSpPr>
          <p:cNvPr id="13" name="Text Placeholder 4">
            <a:extLst>
              <a:ext uri="{FF2B5EF4-FFF2-40B4-BE49-F238E27FC236}">
                <a16:creationId xmlns:a16="http://schemas.microsoft.com/office/drawing/2014/main" id="{9B9E0DFF-9D35-EA89-5DBD-F6B2FCBE17D5}"/>
              </a:ext>
            </a:extLst>
          </p:cNvPr>
          <p:cNvSpPr>
            <a:spLocks noGrp="1"/>
          </p:cNvSpPr>
          <p:nvPr>
            <p:ph type="body" sz="quarter" idx="15"/>
          </p:nvPr>
        </p:nvSpPr>
        <p:spPr>
          <a:xfrm>
            <a:off x="10999221" y="6308761"/>
            <a:ext cx="810000" cy="168361"/>
          </a:xfrm>
        </p:spPr>
        <p:txBody>
          <a:bodyPr/>
          <a:lstStyle/>
          <a:p>
            <a:endParaRPr lang="en-US"/>
          </a:p>
        </p:txBody>
      </p:sp>
    </p:spTree>
    <p:extLst>
      <p:ext uri="{BB962C8B-B14F-4D97-AF65-F5344CB8AC3E}">
        <p14:creationId xmlns:p14="http://schemas.microsoft.com/office/powerpoint/2010/main" val="3245881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ndertitel 5">
            <a:extLst>
              <a:ext uri="{FF2B5EF4-FFF2-40B4-BE49-F238E27FC236}">
                <a16:creationId xmlns:a16="http://schemas.microsoft.com/office/drawing/2014/main" id="{CAC09EC2-A5FE-4FEB-BD76-58C40980F23E}"/>
              </a:ext>
            </a:extLst>
          </p:cNvPr>
          <p:cNvSpPr>
            <a:spLocks noGrp="1"/>
          </p:cNvSpPr>
          <p:nvPr>
            <p:ph type="subTitle" idx="1"/>
          </p:nvPr>
        </p:nvSpPr>
        <p:spPr/>
        <p:txBody>
          <a:bodyPr>
            <a:normAutofit/>
          </a:bodyPr>
          <a:lstStyle/>
          <a:p>
            <a:pPr marL="215900" indent="-215900">
              <a:buFont typeface="Wingdings" panose="020B0604020202020204" pitchFamily="34" charset="0"/>
              <a:buChar char="q"/>
            </a:pPr>
            <a:r>
              <a:rPr lang="nl-NL" sz="2000" dirty="0">
                <a:cs typeface="Arial"/>
              </a:rPr>
              <a:t>Je hebt kennis over verschillende </a:t>
            </a:r>
            <a:r>
              <a:rPr lang="nl-NL" sz="2000" dirty="0" err="1">
                <a:cs typeface="Arial"/>
              </a:rPr>
              <a:t>biobased</a:t>
            </a:r>
            <a:r>
              <a:rPr lang="nl-NL" sz="2000" dirty="0">
                <a:cs typeface="Arial"/>
              </a:rPr>
              <a:t> en circulaire materialen.</a:t>
            </a:r>
            <a:endParaRPr lang="nl-NL" dirty="0"/>
          </a:p>
        </p:txBody>
      </p:sp>
      <p:sp>
        <p:nvSpPr>
          <p:cNvPr id="5" name="Titel 4">
            <a:extLst>
              <a:ext uri="{FF2B5EF4-FFF2-40B4-BE49-F238E27FC236}">
                <a16:creationId xmlns:a16="http://schemas.microsoft.com/office/drawing/2014/main" id="{FB6BC983-3C32-436F-ABBA-8D052525BC90}"/>
              </a:ext>
            </a:extLst>
          </p:cNvPr>
          <p:cNvSpPr>
            <a:spLocks noGrp="1"/>
          </p:cNvSpPr>
          <p:nvPr>
            <p:ph type="ctrTitle"/>
          </p:nvPr>
        </p:nvSpPr>
        <p:spPr/>
        <p:txBody>
          <a:bodyPr/>
          <a:lstStyle/>
          <a:p>
            <a:pPr>
              <a:lnSpc>
                <a:spcPct val="90000"/>
              </a:lnSpc>
              <a:spcAft>
                <a:spcPts val="600"/>
              </a:spcAft>
            </a:pPr>
            <a:r>
              <a:rPr lang="nl-NL" dirty="0" err="1">
                <a:cs typeface="Arial"/>
              </a:rPr>
              <a:t>Biobased</a:t>
            </a:r>
            <a:r>
              <a:rPr lang="nl-NL" dirty="0">
                <a:cs typeface="Arial"/>
              </a:rPr>
              <a:t> en circulaire materialen deel II</a:t>
            </a:r>
          </a:p>
        </p:txBody>
      </p:sp>
    </p:spTree>
    <p:extLst>
      <p:ext uri="{BB962C8B-B14F-4D97-AF65-F5344CB8AC3E}">
        <p14:creationId xmlns:p14="http://schemas.microsoft.com/office/powerpoint/2010/main" val="498464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561991-8C51-4510-B420-9A77D56FCF82}"/>
              </a:ext>
            </a:extLst>
          </p:cNvPr>
          <p:cNvSpPr>
            <a:spLocks noGrp="1"/>
          </p:cNvSpPr>
          <p:nvPr>
            <p:ph type="title"/>
          </p:nvPr>
        </p:nvSpPr>
        <p:spPr/>
        <p:txBody>
          <a:bodyPr/>
          <a:lstStyle/>
          <a:p>
            <a:r>
              <a:rPr lang="nl-NL"/>
              <a:t>Opdracht seminar</a:t>
            </a:r>
          </a:p>
        </p:txBody>
      </p:sp>
      <p:sp>
        <p:nvSpPr>
          <p:cNvPr id="3" name="Tijdelijke aanduiding voor tekst 2">
            <a:extLst>
              <a:ext uri="{FF2B5EF4-FFF2-40B4-BE49-F238E27FC236}">
                <a16:creationId xmlns:a16="http://schemas.microsoft.com/office/drawing/2014/main" id="{FF948D34-0113-4FDB-91E6-95284CFAC45A}"/>
              </a:ext>
            </a:extLst>
          </p:cNvPr>
          <p:cNvSpPr>
            <a:spLocks noGrp="1"/>
          </p:cNvSpPr>
          <p:nvPr>
            <p:ph type="body" sz="quarter" idx="13"/>
          </p:nvPr>
        </p:nvSpPr>
        <p:spPr>
          <a:xfrm>
            <a:off x="365125" y="1219200"/>
            <a:ext cx="5645150" cy="4419599"/>
          </a:xfrm>
        </p:spPr>
        <p:txBody>
          <a:bodyPr/>
          <a:lstStyle/>
          <a:p>
            <a:pPr marL="0" indent="0">
              <a:buNone/>
            </a:pPr>
            <a:endParaRPr lang="nl-NL" dirty="0"/>
          </a:p>
          <a:p>
            <a:r>
              <a:rPr lang="nl-NL" dirty="0"/>
              <a:t>Welke materialen kunnen jullie (wij) tentoonstellen op de seminar van 7 april</a:t>
            </a:r>
          </a:p>
          <a:p>
            <a:r>
              <a:rPr lang="nl-NL" dirty="0"/>
              <a:t>Mail bedrijven of benader je netwerk om daadwerkelijk aan voorbeeld materialen te komen.</a:t>
            </a:r>
          </a:p>
          <a:p>
            <a:r>
              <a:rPr lang="nl-NL" dirty="0"/>
              <a:t>Mocht er behoefte zijn aan les/theorie of bepaalde materialen, geef dit dan bij mij aan.</a:t>
            </a:r>
          </a:p>
          <a:p>
            <a:pPr marL="0" indent="0">
              <a:buNone/>
            </a:pPr>
            <a:endParaRPr lang="nl-NL" dirty="0"/>
          </a:p>
          <a:p>
            <a:pPr marL="0" indent="0">
              <a:buNone/>
            </a:pPr>
            <a:r>
              <a:rPr lang="nl-NL" dirty="0"/>
              <a:t>Dit kan een gebouw zijn waar natuurlijke producten zijn gebruikt, de algenkweek waar vorige les al mee is begonnen, schimmels </a:t>
            </a:r>
            <a:r>
              <a:rPr lang="nl-NL" dirty="0" err="1"/>
              <a:t>etc</a:t>
            </a:r>
            <a:r>
              <a:rPr lang="nl-NL" dirty="0"/>
              <a:t> etc. </a:t>
            </a:r>
          </a:p>
          <a:p>
            <a:pPr marL="0" indent="0">
              <a:buNone/>
            </a:pPr>
            <a:endParaRPr lang="nl-NL" dirty="0"/>
          </a:p>
          <a:p>
            <a:pPr marL="0" indent="0">
              <a:buNone/>
            </a:pPr>
            <a:r>
              <a:rPr lang="nl-NL" dirty="0"/>
              <a:t>Liefst materialen die tastbaar zijn! Filmpjes en brainstorm ideeën zijn leuke toevoegingen.. </a:t>
            </a:r>
          </a:p>
        </p:txBody>
      </p:sp>
      <p:sp>
        <p:nvSpPr>
          <p:cNvPr id="5" name="Tijdelijke aanduiding voor tekst 4">
            <a:extLst>
              <a:ext uri="{FF2B5EF4-FFF2-40B4-BE49-F238E27FC236}">
                <a16:creationId xmlns:a16="http://schemas.microsoft.com/office/drawing/2014/main" id="{3BC63ECC-95B0-4F50-ACC2-1F06B658394E}"/>
              </a:ext>
            </a:extLst>
          </p:cNvPr>
          <p:cNvSpPr>
            <a:spLocks noGrp="1"/>
          </p:cNvSpPr>
          <p:nvPr>
            <p:ph type="body" sz="quarter" idx="15"/>
          </p:nvPr>
        </p:nvSpPr>
        <p:spPr/>
        <p:txBody>
          <a:bodyPr/>
          <a:lstStyle/>
          <a:p>
            <a:endParaRPr lang="nl-NL"/>
          </a:p>
        </p:txBody>
      </p:sp>
      <p:pic>
        <p:nvPicPr>
          <p:cNvPr id="10" name="Onlinemedia 9" title="Nieuwe materialen onstaan soms per ongeluk - TOEKOMSTMAKERS">
            <a:hlinkClick r:id="" action="ppaction://media"/>
            <a:extLst>
              <a:ext uri="{FF2B5EF4-FFF2-40B4-BE49-F238E27FC236}">
                <a16:creationId xmlns:a16="http://schemas.microsoft.com/office/drawing/2014/main" id="{AA2DA99D-D234-4C98-AC7E-4ABB233E8491}"/>
              </a:ext>
            </a:extLst>
          </p:cNvPr>
          <p:cNvPicPr>
            <a:picLocks noRot="1" noChangeAspect="1"/>
          </p:cNvPicPr>
          <p:nvPr>
            <a:videoFile r:link="rId1"/>
          </p:nvPr>
        </p:nvPicPr>
        <p:blipFill>
          <a:blip r:embed="rId3"/>
          <a:stretch>
            <a:fillRect/>
          </a:stretch>
        </p:blipFill>
        <p:spPr>
          <a:xfrm>
            <a:off x="7021079" y="2224726"/>
            <a:ext cx="5086604" cy="2873931"/>
          </a:xfrm>
          <a:prstGeom prst="rect">
            <a:avLst/>
          </a:prstGeom>
        </p:spPr>
      </p:pic>
    </p:spTree>
    <p:extLst>
      <p:ext uri="{BB962C8B-B14F-4D97-AF65-F5344CB8AC3E}">
        <p14:creationId xmlns:p14="http://schemas.microsoft.com/office/powerpoint/2010/main" val="248357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18D7F53C-4087-4EE0-8DF0-8C25683214F8}"/>
              </a:ext>
            </a:extLst>
          </p:cNvPr>
          <p:cNvSpPr>
            <a:spLocks noGrp="1"/>
          </p:cNvSpPr>
          <p:nvPr>
            <p:ph type="title"/>
          </p:nvPr>
        </p:nvSpPr>
        <p:spPr/>
        <p:txBody>
          <a:bodyPr/>
          <a:lstStyle/>
          <a:p>
            <a:r>
              <a:rPr lang="nl-NL" dirty="0"/>
              <a:t>Materialen.</a:t>
            </a:r>
          </a:p>
        </p:txBody>
      </p:sp>
      <p:graphicFrame>
        <p:nvGraphicFramePr>
          <p:cNvPr id="9" name="Tabel 9">
            <a:extLst>
              <a:ext uri="{FF2B5EF4-FFF2-40B4-BE49-F238E27FC236}">
                <a16:creationId xmlns:a16="http://schemas.microsoft.com/office/drawing/2014/main" id="{386743D9-A49A-4EFC-A0D0-8D5E39920E48}"/>
              </a:ext>
            </a:extLst>
          </p:cNvPr>
          <p:cNvGraphicFramePr>
            <a:graphicFrameLocks noGrp="1"/>
          </p:cNvGraphicFramePr>
          <p:nvPr>
            <p:ph sz="half" idx="1"/>
            <p:extLst>
              <p:ext uri="{D42A27DB-BD31-4B8C-83A1-F6EECF244321}">
                <p14:modId xmlns:p14="http://schemas.microsoft.com/office/powerpoint/2010/main" val="897801320"/>
              </p:ext>
            </p:extLst>
          </p:nvPr>
        </p:nvGraphicFramePr>
        <p:xfrm>
          <a:off x="371476" y="1457266"/>
          <a:ext cx="5521323" cy="4564858"/>
        </p:xfrm>
        <a:graphic>
          <a:graphicData uri="http://schemas.openxmlformats.org/drawingml/2006/table">
            <a:tbl>
              <a:tblPr firstRow="1" bandRow="1">
                <a:tableStyleId>{073A0DAA-6AF3-43AB-8588-CEC1D06C72B9}</a:tableStyleId>
              </a:tblPr>
              <a:tblGrid>
                <a:gridCol w="1982257">
                  <a:extLst>
                    <a:ext uri="{9D8B030D-6E8A-4147-A177-3AD203B41FA5}">
                      <a16:colId xmlns:a16="http://schemas.microsoft.com/office/drawing/2014/main" val="3064673459"/>
                    </a:ext>
                  </a:extLst>
                </a:gridCol>
                <a:gridCol w="1698625">
                  <a:extLst>
                    <a:ext uri="{9D8B030D-6E8A-4147-A177-3AD203B41FA5}">
                      <a16:colId xmlns:a16="http://schemas.microsoft.com/office/drawing/2014/main" val="3606773541"/>
                    </a:ext>
                  </a:extLst>
                </a:gridCol>
                <a:gridCol w="1840441">
                  <a:extLst>
                    <a:ext uri="{9D8B030D-6E8A-4147-A177-3AD203B41FA5}">
                      <a16:colId xmlns:a16="http://schemas.microsoft.com/office/drawing/2014/main" val="3271321161"/>
                    </a:ext>
                  </a:extLst>
                </a:gridCol>
              </a:tblGrid>
              <a:tr h="625348">
                <a:tc>
                  <a:txBody>
                    <a:bodyPr/>
                    <a:lstStyle/>
                    <a:p>
                      <a:r>
                        <a:rPr lang="nl-NL" dirty="0"/>
                        <a:t>Materiaal</a:t>
                      </a:r>
                    </a:p>
                  </a:txBody>
                  <a:tcPr/>
                </a:tc>
                <a:tc>
                  <a:txBody>
                    <a:bodyPr/>
                    <a:lstStyle/>
                    <a:p>
                      <a:r>
                        <a:rPr lang="nl-NL" dirty="0"/>
                        <a:t>Informatie</a:t>
                      </a:r>
                    </a:p>
                  </a:txBody>
                  <a:tcPr/>
                </a:tc>
                <a:tc>
                  <a:txBody>
                    <a:bodyPr/>
                    <a:lstStyle/>
                    <a:p>
                      <a:endParaRPr lang="nl-NL" dirty="0"/>
                    </a:p>
                  </a:txBody>
                  <a:tcPr/>
                </a:tc>
                <a:extLst>
                  <a:ext uri="{0D108BD9-81ED-4DB2-BD59-A6C34878D82A}">
                    <a16:rowId xmlns:a16="http://schemas.microsoft.com/office/drawing/2014/main" val="2910448524"/>
                  </a:ext>
                </a:extLst>
              </a:tr>
              <a:tr h="469211">
                <a:tc>
                  <a:txBody>
                    <a:bodyPr/>
                    <a:lstStyle/>
                    <a:p>
                      <a:r>
                        <a:rPr lang="nl-NL" dirty="0"/>
                        <a:t>Steen</a:t>
                      </a:r>
                    </a:p>
                  </a:txBody>
                  <a:tcPr/>
                </a:tc>
                <a:tc>
                  <a:txBody>
                    <a:bodyPr/>
                    <a:lstStyle/>
                    <a:p>
                      <a:r>
                        <a:rPr lang="nl-NL" dirty="0" err="1"/>
                        <a:t>Ciclo</a:t>
                      </a:r>
                      <a:r>
                        <a:rPr lang="nl-NL" dirty="0"/>
                        <a:t> </a:t>
                      </a:r>
                      <a:r>
                        <a:rPr lang="nl-NL" dirty="0" err="1"/>
                        <a:t>Brick</a:t>
                      </a:r>
                      <a:endParaRPr lang="nl-NL" dirty="0"/>
                    </a:p>
                  </a:txBody>
                  <a:tcPr/>
                </a:tc>
                <a:tc>
                  <a:txBody>
                    <a:bodyPr/>
                    <a:lstStyle/>
                    <a:p>
                      <a:endParaRPr lang="nl-NL" dirty="0"/>
                    </a:p>
                  </a:txBody>
                  <a:tcPr/>
                </a:tc>
                <a:extLst>
                  <a:ext uri="{0D108BD9-81ED-4DB2-BD59-A6C34878D82A}">
                    <a16:rowId xmlns:a16="http://schemas.microsoft.com/office/drawing/2014/main" val="1757812022"/>
                  </a:ext>
                </a:extLst>
              </a:tr>
              <a:tr h="469211">
                <a:tc>
                  <a:txBody>
                    <a:bodyPr/>
                    <a:lstStyle/>
                    <a:p>
                      <a:r>
                        <a:rPr lang="nl-NL" dirty="0"/>
                        <a:t>Zeep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Soop</a:t>
                      </a:r>
                      <a:r>
                        <a:rPr lang="nl-NL" dirty="0"/>
                        <a:t> zeep</a:t>
                      </a:r>
                    </a:p>
                  </a:txBody>
                  <a:tcPr/>
                </a:tc>
                <a:tc>
                  <a:txBody>
                    <a:bodyPr/>
                    <a:lstStyle/>
                    <a:p>
                      <a:endParaRPr lang="nl-NL" dirty="0"/>
                    </a:p>
                  </a:txBody>
                  <a:tcPr/>
                </a:tc>
                <a:extLst>
                  <a:ext uri="{0D108BD9-81ED-4DB2-BD59-A6C34878D82A}">
                    <a16:rowId xmlns:a16="http://schemas.microsoft.com/office/drawing/2014/main" val="4068937679"/>
                  </a:ext>
                </a:extLst>
              </a:tr>
              <a:tr h="484164">
                <a:tc>
                  <a:txBody>
                    <a:bodyPr/>
                    <a:lstStyle/>
                    <a:p>
                      <a:r>
                        <a:rPr lang="nl-NL" dirty="0"/>
                        <a:t>Hennep isolatie</a:t>
                      </a:r>
                    </a:p>
                  </a:txBody>
                  <a:tcPr/>
                </a:tc>
                <a:tc>
                  <a:txBody>
                    <a:bodyPr/>
                    <a:lstStyle/>
                    <a:p>
                      <a:endParaRPr lang="nl-NL" dirty="0"/>
                    </a:p>
                  </a:txBody>
                  <a:tcPr/>
                </a:tc>
                <a:tc>
                  <a:txBody>
                    <a:bodyPr/>
                    <a:lstStyle/>
                    <a:p>
                      <a:endParaRPr lang="nl-NL" dirty="0"/>
                    </a:p>
                  </a:txBody>
                  <a:tcPr/>
                </a:tc>
                <a:extLst>
                  <a:ext uri="{0D108BD9-81ED-4DB2-BD59-A6C34878D82A}">
                    <a16:rowId xmlns:a16="http://schemas.microsoft.com/office/drawing/2014/main" val="832475221"/>
                  </a:ext>
                </a:extLst>
              </a:tr>
              <a:tr h="469211">
                <a:tc>
                  <a:txBody>
                    <a:bodyPr/>
                    <a:lstStyle/>
                    <a:p>
                      <a:r>
                        <a:rPr lang="nl-NL" dirty="0"/>
                        <a:t>Zeewier baksteen/isolatie</a:t>
                      </a:r>
                    </a:p>
                  </a:txBody>
                  <a:tcPr/>
                </a:tc>
                <a:tc>
                  <a:txBody>
                    <a:bodyPr/>
                    <a:lstStyle/>
                    <a:p>
                      <a:endParaRPr lang="nl-NL" dirty="0"/>
                    </a:p>
                  </a:txBody>
                  <a:tcPr/>
                </a:tc>
                <a:tc>
                  <a:txBody>
                    <a:bodyPr/>
                    <a:lstStyle/>
                    <a:p>
                      <a:endParaRPr lang="nl-NL"/>
                    </a:p>
                  </a:txBody>
                  <a:tcPr/>
                </a:tc>
                <a:extLst>
                  <a:ext uri="{0D108BD9-81ED-4DB2-BD59-A6C34878D82A}">
                    <a16:rowId xmlns:a16="http://schemas.microsoft.com/office/drawing/2014/main" val="274993390"/>
                  </a:ext>
                </a:extLst>
              </a:tr>
              <a:tr h="469211">
                <a:tc>
                  <a:txBody>
                    <a:bodyPr/>
                    <a:lstStyle/>
                    <a:p>
                      <a:r>
                        <a:rPr lang="nl-NL" dirty="0"/>
                        <a:t>Stro </a:t>
                      </a:r>
                    </a:p>
                  </a:txBody>
                  <a:tcPr/>
                </a:tc>
                <a:tc>
                  <a:txBody>
                    <a:bodyPr/>
                    <a:lstStyle/>
                    <a:p>
                      <a:endParaRPr lang="nl-NL"/>
                    </a:p>
                  </a:txBody>
                  <a:tcPr/>
                </a:tc>
                <a:tc>
                  <a:txBody>
                    <a:bodyPr/>
                    <a:lstStyle/>
                    <a:p>
                      <a:endParaRPr lang="nl-NL"/>
                    </a:p>
                  </a:txBody>
                  <a:tcPr/>
                </a:tc>
                <a:extLst>
                  <a:ext uri="{0D108BD9-81ED-4DB2-BD59-A6C34878D82A}">
                    <a16:rowId xmlns:a16="http://schemas.microsoft.com/office/drawing/2014/main" val="2549608597"/>
                  </a:ext>
                </a:extLst>
              </a:tr>
              <a:tr h="469211">
                <a:tc>
                  <a:txBody>
                    <a:bodyPr/>
                    <a:lstStyle/>
                    <a:p>
                      <a:r>
                        <a:rPr lang="nl-NL" dirty="0"/>
                        <a:t>Mycelium</a:t>
                      </a:r>
                    </a:p>
                  </a:txBody>
                  <a:tcPr/>
                </a:tc>
                <a:tc>
                  <a:txBody>
                    <a:bodyPr/>
                    <a:lstStyle/>
                    <a:p>
                      <a:endParaRPr lang="nl-NL" dirty="0"/>
                    </a:p>
                  </a:txBody>
                  <a:tcPr/>
                </a:tc>
                <a:tc>
                  <a:txBody>
                    <a:bodyPr/>
                    <a:lstStyle/>
                    <a:p>
                      <a:endParaRPr lang="nl-NL"/>
                    </a:p>
                  </a:txBody>
                  <a:tcPr/>
                </a:tc>
                <a:extLst>
                  <a:ext uri="{0D108BD9-81ED-4DB2-BD59-A6C34878D82A}">
                    <a16:rowId xmlns:a16="http://schemas.microsoft.com/office/drawing/2014/main" val="924175006"/>
                  </a:ext>
                </a:extLst>
              </a:tr>
              <a:tr h="469211">
                <a:tc>
                  <a:txBody>
                    <a:bodyPr/>
                    <a:lstStyle/>
                    <a:p>
                      <a:endParaRPr lang="nl-NL"/>
                    </a:p>
                  </a:txBody>
                  <a:tcPr/>
                </a:tc>
                <a:tc>
                  <a:txBody>
                    <a:bodyPr/>
                    <a:lstStyle/>
                    <a:p>
                      <a:endParaRPr lang="nl-NL"/>
                    </a:p>
                  </a:txBody>
                  <a:tcPr/>
                </a:tc>
                <a:tc>
                  <a:txBody>
                    <a:bodyPr/>
                    <a:lstStyle/>
                    <a:p>
                      <a:endParaRPr lang="nl-NL"/>
                    </a:p>
                  </a:txBody>
                  <a:tcPr/>
                </a:tc>
                <a:extLst>
                  <a:ext uri="{0D108BD9-81ED-4DB2-BD59-A6C34878D82A}">
                    <a16:rowId xmlns:a16="http://schemas.microsoft.com/office/drawing/2014/main" val="3689075791"/>
                  </a:ext>
                </a:extLst>
              </a:tr>
              <a:tr h="469211">
                <a:tc>
                  <a:txBody>
                    <a:bodyPr/>
                    <a:lstStyle/>
                    <a:p>
                      <a:endParaRPr lang="nl-NL" dirty="0"/>
                    </a:p>
                  </a:txBody>
                  <a:tcPr/>
                </a:tc>
                <a:tc>
                  <a:txBody>
                    <a:bodyPr/>
                    <a:lstStyle/>
                    <a:p>
                      <a:endParaRPr lang="nl-NL"/>
                    </a:p>
                  </a:txBody>
                  <a:tcPr/>
                </a:tc>
                <a:tc>
                  <a:txBody>
                    <a:bodyPr/>
                    <a:lstStyle/>
                    <a:p>
                      <a:endParaRPr lang="nl-NL" dirty="0"/>
                    </a:p>
                  </a:txBody>
                  <a:tcPr/>
                </a:tc>
                <a:extLst>
                  <a:ext uri="{0D108BD9-81ED-4DB2-BD59-A6C34878D82A}">
                    <a16:rowId xmlns:a16="http://schemas.microsoft.com/office/drawing/2014/main" val="913498732"/>
                  </a:ext>
                </a:extLst>
              </a:tr>
            </a:tbl>
          </a:graphicData>
        </a:graphic>
      </p:graphicFrame>
      <p:graphicFrame>
        <p:nvGraphicFramePr>
          <p:cNvPr id="10" name="Tabel 10">
            <a:extLst>
              <a:ext uri="{FF2B5EF4-FFF2-40B4-BE49-F238E27FC236}">
                <a16:creationId xmlns:a16="http://schemas.microsoft.com/office/drawing/2014/main" id="{839F6086-7D32-4EFF-B619-75EABBADD4BA}"/>
              </a:ext>
            </a:extLst>
          </p:cNvPr>
          <p:cNvGraphicFramePr>
            <a:graphicFrameLocks noGrp="1"/>
          </p:cNvGraphicFramePr>
          <p:nvPr>
            <p:ph sz="half" idx="2"/>
            <p:extLst>
              <p:ext uri="{D42A27DB-BD31-4B8C-83A1-F6EECF244321}">
                <p14:modId xmlns:p14="http://schemas.microsoft.com/office/powerpoint/2010/main" val="3195199501"/>
              </p:ext>
            </p:extLst>
          </p:nvPr>
        </p:nvGraphicFramePr>
        <p:xfrm>
          <a:off x="6096000" y="1457266"/>
          <a:ext cx="5724525" cy="4564861"/>
        </p:xfrm>
        <a:graphic>
          <a:graphicData uri="http://schemas.openxmlformats.org/drawingml/2006/table">
            <a:tbl>
              <a:tblPr firstRow="1" bandRow="1">
                <a:tableStyleId>{073A0DAA-6AF3-43AB-8588-CEC1D06C72B9}</a:tableStyleId>
              </a:tblPr>
              <a:tblGrid>
                <a:gridCol w="1908175">
                  <a:extLst>
                    <a:ext uri="{9D8B030D-6E8A-4147-A177-3AD203B41FA5}">
                      <a16:colId xmlns:a16="http://schemas.microsoft.com/office/drawing/2014/main" val="3841769573"/>
                    </a:ext>
                  </a:extLst>
                </a:gridCol>
                <a:gridCol w="1908175">
                  <a:extLst>
                    <a:ext uri="{9D8B030D-6E8A-4147-A177-3AD203B41FA5}">
                      <a16:colId xmlns:a16="http://schemas.microsoft.com/office/drawing/2014/main" val="942452843"/>
                    </a:ext>
                  </a:extLst>
                </a:gridCol>
                <a:gridCol w="1908175">
                  <a:extLst>
                    <a:ext uri="{9D8B030D-6E8A-4147-A177-3AD203B41FA5}">
                      <a16:colId xmlns:a16="http://schemas.microsoft.com/office/drawing/2014/main" val="2953473464"/>
                    </a:ext>
                  </a:extLst>
                </a:gridCol>
              </a:tblGrid>
              <a:tr h="652123">
                <a:tc>
                  <a:txBody>
                    <a:bodyPr/>
                    <a:lstStyle/>
                    <a:p>
                      <a:r>
                        <a:rPr lang="nl-NL" dirty="0"/>
                        <a:t>Informatie</a:t>
                      </a:r>
                    </a:p>
                  </a:txBody>
                  <a:tcPr/>
                </a:tc>
                <a:tc>
                  <a:txBody>
                    <a:bodyPr/>
                    <a:lstStyle/>
                    <a:p>
                      <a:endParaRPr lang="nl-NL" dirty="0"/>
                    </a:p>
                  </a:txBody>
                  <a:tcPr/>
                </a:tc>
                <a:tc>
                  <a:txBody>
                    <a:bodyPr/>
                    <a:lstStyle/>
                    <a:p>
                      <a:endParaRPr lang="nl-NL"/>
                    </a:p>
                  </a:txBody>
                  <a:tcPr/>
                </a:tc>
                <a:extLst>
                  <a:ext uri="{0D108BD9-81ED-4DB2-BD59-A6C34878D82A}">
                    <a16:rowId xmlns:a16="http://schemas.microsoft.com/office/drawing/2014/main" val="3953691802"/>
                  </a:ext>
                </a:extLst>
              </a:tr>
              <a:tr h="652123">
                <a:tc>
                  <a:txBody>
                    <a:bodyPr/>
                    <a:lstStyle/>
                    <a:p>
                      <a:r>
                        <a:rPr lang="nl-NL" dirty="0" err="1"/>
                        <a:t>Ijsblokjes</a:t>
                      </a:r>
                      <a:r>
                        <a:rPr lang="nl-NL" dirty="0"/>
                        <a:t> </a:t>
                      </a:r>
                    </a:p>
                  </a:txBody>
                  <a:tcPr/>
                </a:tc>
                <a:tc>
                  <a:txBody>
                    <a:bodyPr/>
                    <a:lstStyle/>
                    <a:p>
                      <a:r>
                        <a:rPr lang="nl-NL" dirty="0"/>
                        <a:t>Zweden</a:t>
                      </a:r>
                    </a:p>
                  </a:txBody>
                  <a:tcPr/>
                </a:tc>
                <a:tc>
                  <a:txBody>
                    <a:bodyPr/>
                    <a:lstStyle/>
                    <a:p>
                      <a:r>
                        <a:rPr lang="nl-NL" dirty="0"/>
                        <a:t>Jimmy</a:t>
                      </a:r>
                    </a:p>
                  </a:txBody>
                  <a:tcPr/>
                </a:tc>
                <a:extLst>
                  <a:ext uri="{0D108BD9-81ED-4DB2-BD59-A6C34878D82A}">
                    <a16:rowId xmlns:a16="http://schemas.microsoft.com/office/drawing/2014/main" val="240571847"/>
                  </a:ext>
                </a:extLst>
              </a:tr>
              <a:tr h="652123">
                <a:tc>
                  <a:txBody>
                    <a:bodyPr/>
                    <a:lstStyle/>
                    <a:p>
                      <a:r>
                        <a:rPr lang="nl-NL" dirty="0"/>
                        <a:t>Lamp PET </a:t>
                      </a:r>
                    </a:p>
                  </a:txBody>
                  <a:tcPr/>
                </a:tc>
                <a:tc>
                  <a:txBody>
                    <a:bodyPr/>
                    <a:lstStyle/>
                    <a:p>
                      <a:r>
                        <a:rPr lang="nl-NL" dirty="0"/>
                        <a:t>Pet naar pret</a:t>
                      </a:r>
                    </a:p>
                  </a:txBody>
                  <a:tcPr/>
                </a:tc>
                <a:tc>
                  <a:txBody>
                    <a:bodyPr/>
                    <a:lstStyle/>
                    <a:p>
                      <a:endParaRPr lang="nl-NL"/>
                    </a:p>
                  </a:txBody>
                  <a:tcPr/>
                </a:tc>
                <a:extLst>
                  <a:ext uri="{0D108BD9-81ED-4DB2-BD59-A6C34878D82A}">
                    <a16:rowId xmlns:a16="http://schemas.microsoft.com/office/drawing/2014/main" val="2516899925"/>
                  </a:ext>
                </a:extLst>
              </a:tr>
              <a:tr h="652123">
                <a:tc>
                  <a:txBody>
                    <a:bodyPr/>
                    <a:lstStyle/>
                    <a:p>
                      <a:r>
                        <a:rPr lang="nl-NL" dirty="0"/>
                        <a:t>Dopper </a:t>
                      </a:r>
                    </a:p>
                  </a:txBody>
                  <a:tcPr/>
                </a:tc>
                <a:tc>
                  <a:txBody>
                    <a:bodyPr/>
                    <a:lstStyle/>
                    <a:p>
                      <a:r>
                        <a:rPr lang="nl-NL" dirty="0"/>
                        <a:t>C2C</a:t>
                      </a:r>
                    </a:p>
                  </a:txBody>
                  <a:tcPr/>
                </a:tc>
                <a:tc>
                  <a:txBody>
                    <a:bodyPr/>
                    <a:lstStyle/>
                    <a:p>
                      <a:endParaRPr lang="nl-NL"/>
                    </a:p>
                  </a:txBody>
                  <a:tcPr/>
                </a:tc>
                <a:extLst>
                  <a:ext uri="{0D108BD9-81ED-4DB2-BD59-A6C34878D82A}">
                    <a16:rowId xmlns:a16="http://schemas.microsoft.com/office/drawing/2014/main" val="3969548682"/>
                  </a:ext>
                </a:extLst>
              </a:tr>
              <a:tr h="652123">
                <a:tc>
                  <a:txBody>
                    <a:bodyPr/>
                    <a:lstStyle/>
                    <a:p>
                      <a:r>
                        <a:rPr lang="nl-NL" dirty="0" err="1"/>
                        <a:t>Earthship</a:t>
                      </a:r>
                      <a:endParaRPr lang="nl-NL" dirty="0"/>
                    </a:p>
                  </a:txBody>
                  <a:tcPr/>
                </a:tc>
                <a:tc>
                  <a:txBody>
                    <a:bodyPr/>
                    <a:lstStyle/>
                    <a:p>
                      <a:endParaRPr lang="nl-NL" dirty="0"/>
                    </a:p>
                  </a:txBody>
                  <a:tcPr/>
                </a:tc>
                <a:tc>
                  <a:txBody>
                    <a:bodyPr/>
                    <a:lstStyle/>
                    <a:p>
                      <a:r>
                        <a:rPr lang="nl-NL" dirty="0"/>
                        <a:t>Bibi</a:t>
                      </a:r>
                    </a:p>
                  </a:txBody>
                  <a:tcPr/>
                </a:tc>
                <a:extLst>
                  <a:ext uri="{0D108BD9-81ED-4DB2-BD59-A6C34878D82A}">
                    <a16:rowId xmlns:a16="http://schemas.microsoft.com/office/drawing/2014/main" val="814313725"/>
                  </a:ext>
                </a:extLst>
              </a:tr>
              <a:tr h="652123">
                <a:tc>
                  <a:txBody>
                    <a:bodyPr/>
                    <a:lstStyle/>
                    <a:p>
                      <a:endParaRPr lang="nl-NL" dirty="0"/>
                    </a:p>
                  </a:txBody>
                  <a:tcPr/>
                </a:tc>
                <a:tc>
                  <a:txBody>
                    <a:bodyPr/>
                    <a:lstStyle/>
                    <a:p>
                      <a:endParaRPr lang="nl-NL"/>
                    </a:p>
                  </a:txBody>
                  <a:tcPr/>
                </a:tc>
                <a:tc>
                  <a:txBody>
                    <a:bodyPr/>
                    <a:lstStyle/>
                    <a:p>
                      <a:endParaRPr lang="nl-NL"/>
                    </a:p>
                  </a:txBody>
                  <a:tcPr/>
                </a:tc>
                <a:extLst>
                  <a:ext uri="{0D108BD9-81ED-4DB2-BD59-A6C34878D82A}">
                    <a16:rowId xmlns:a16="http://schemas.microsoft.com/office/drawing/2014/main" val="2583798776"/>
                  </a:ext>
                </a:extLst>
              </a:tr>
              <a:tr h="652123">
                <a:tc>
                  <a:txBody>
                    <a:bodyPr/>
                    <a:lstStyle/>
                    <a:p>
                      <a:endParaRPr lang="nl-NL"/>
                    </a:p>
                  </a:txBody>
                  <a:tcPr/>
                </a:tc>
                <a:tc>
                  <a:txBody>
                    <a:bodyPr/>
                    <a:lstStyle/>
                    <a:p>
                      <a:endParaRPr lang="nl-NL"/>
                    </a:p>
                  </a:txBody>
                  <a:tcPr/>
                </a:tc>
                <a:tc>
                  <a:txBody>
                    <a:bodyPr/>
                    <a:lstStyle/>
                    <a:p>
                      <a:endParaRPr lang="nl-NL" dirty="0"/>
                    </a:p>
                  </a:txBody>
                  <a:tcPr/>
                </a:tc>
                <a:extLst>
                  <a:ext uri="{0D108BD9-81ED-4DB2-BD59-A6C34878D82A}">
                    <a16:rowId xmlns:a16="http://schemas.microsoft.com/office/drawing/2014/main" val="3328162838"/>
                  </a:ext>
                </a:extLst>
              </a:tr>
            </a:tbl>
          </a:graphicData>
        </a:graphic>
      </p:graphicFrame>
    </p:spTree>
    <p:extLst>
      <p:ext uri="{BB962C8B-B14F-4D97-AF65-F5344CB8AC3E}">
        <p14:creationId xmlns:p14="http://schemas.microsoft.com/office/powerpoint/2010/main" val="2005213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ndertitel 5">
            <a:extLst>
              <a:ext uri="{FF2B5EF4-FFF2-40B4-BE49-F238E27FC236}">
                <a16:creationId xmlns:a16="http://schemas.microsoft.com/office/drawing/2014/main" id="{CAC09EC2-A5FE-4FEB-BD76-58C40980F23E}"/>
              </a:ext>
            </a:extLst>
          </p:cNvPr>
          <p:cNvSpPr>
            <a:spLocks noGrp="1"/>
          </p:cNvSpPr>
          <p:nvPr>
            <p:ph type="subTitle" idx="1"/>
          </p:nvPr>
        </p:nvSpPr>
        <p:spPr/>
        <p:txBody>
          <a:bodyPr/>
          <a:lstStyle/>
          <a:p>
            <a:pPr marL="457200" indent="-457200">
              <a:buFont typeface="Wingdings" panose="05000000000000000000" pitchFamily="2" charset="2"/>
              <a:buChar char="q"/>
            </a:pPr>
            <a:r>
              <a:rPr lang="nl-NL" sz="2000">
                <a:cs typeface="Arial"/>
              </a:rPr>
              <a:t>Je bent instaat de 'Green deal' te koppelen aan de circulaire economie en je eigen mening hierover te vormen</a:t>
            </a:r>
          </a:p>
          <a:p>
            <a:endParaRPr lang="nl-NL"/>
          </a:p>
        </p:txBody>
      </p:sp>
      <p:sp>
        <p:nvSpPr>
          <p:cNvPr id="5" name="Titel 4">
            <a:extLst>
              <a:ext uri="{FF2B5EF4-FFF2-40B4-BE49-F238E27FC236}">
                <a16:creationId xmlns:a16="http://schemas.microsoft.com/office/drawing/2014/main" id="{FB6BC983-3C32-436F-ABBA-8D052525BC90}"/>
              </a:ext>
            </a:extLst>
          </p:cNvPr>
          <p:cNvSpPr>
            <a:spLocks noGrp="1"/>
          </p:cNvSpPr>
          <p:nvPr>
            <p:ph type="ctrTitle"/>
          </p:nvPr>
        </p:nvSpPr>
        <p:spPr>
          <a:xfrm>
            <a:off x="371475" y="296862"/>
            <a:ext cx="7790392" cy="2088000"/>
          </a:xfrm>
        </p:spPr>
        <p:txBody>
          <a:bodyPr/>
          <a:lstStyle/>
          <a:p>
            <a:r>
              <a:rPr lang="nl-NL" dirty="0"/>
              <a:t>Green deal en andere doelstellingen</a:t>
            </a:r>
          </a:p>
        </p:txBody>
      </p:sp>
    </p:spTree>
    <p:extLst>
      <p:ext uri="{BB962C8B-B14F-4D97-AF65-F5344CB8AC3E}">
        <p14:creationId xmlns:p14="http://schemas.microsoft.com/office/powerpoint/2010/main" val="171577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é Europese Green Deal | VLEVA">
            <a:hlinkClick r:id="rId2"/>
            <a:extLst>
              <a:ext uri="{FF2B5EF4-FFF2-40B4-BE49-F238E27FC236}">
                <a16:creationId xmlns:a16="http://schemas.microsoft.com/office/drawing/2014/main" id="{2CFFB16D-F4DD-4496-806E-B46497AFB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80" y="330867"/>
            <a:ext cx="10397389" cy="6196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833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280E7B3-87FA-4493-92B2-9790018E6AB4}"/>
              </a:ext>
            </a:extLst>
          </p:cNvPr>
          <p:cNvSpPr>
            <a:spLocks noGrp="1"/>
          </p:cNvSpPr>
          <p:nvPr>
            <p:ph type="title"/>
          </p:nvPr>
        </p:nvSpPr>
        <p:spPr>
          <a:xfrm>
            <a:off x="371476" y="296863"/>
            <a:ext cx="5645148" cy="1160403"/>
          </a:xfrm>
        </p:spPr>
        <p:txBody>
          <a:bodyPr anchor="t">
            <a:normAutofit/>
          </a:bodyPr>
          <a:lstStyle/>
          <a:p>
            <a:r>
              <a:rPr lang="nl-NL"/>
              <a:t>Vandaag </a:t>
            </a:r>
          </a:p>
        </p:txBody>
      </p:sp>
      <p:sp>
        <p:nvSpPr>
          <p:cNvPr id="5" name="Tijdelijke aanduiding voor inhoud 4">
            <a:extLst>
              <a:ext uri="{FF2B5EF4-FFF2-40B4-BE49-F238E27FC236}">
                <a16:creationId xmlns:a16="http://schemas.microsoft.com/office/drawing/2014/main" id="{599893E1-B7DA-4988-AA10-5F62527FCEEE}"/>
              </a:ext>
            </a:extLst>
          </p:cNvPr>
          <p:cNvSpPr>
            <a:spLocks noGrp="1"/>
          </p:cNvSpPr>
          <p:nvPr>
            <p:ph idx="1"/>
          </p:nvPr>
        </p:nvSpPr>
        <p:spPr>
          <a:xfrm>
            <a:off x="381620" y="1292488"/>
            <a:ext cx="5645148" cy="4419599"/>
          </a:xfrm>
        </p:spPr>
        <p:txBody>
          <a:bodyPr vert="horz" lIns="0" tIns="0" rIns="0" bIns="0" numCol="1" spcCol="180000" rtlCol="0" anchor="t">
            <a:noAutofit/>
          </a:bodyPr>
          <a:lstStyle/>
          <a:p>
            <a:pPr marL="647700" indent="-647700">
              <a:lnSpc>
                <a:spcPct val="90000"/>
              </a:lnSpc>
              <a:spcAft>
                <a:spcPts val="600"/>
              </a:spcAft>
              <a:buFont typeface="Wingdings" panose="05000000000000000000" pitchFamily="2" charset="2"/>
              <a:buChar char="§"/>
            </a:pPr>
            <a:r>
              <a:rPr lang="nl-NL" sz="2000" dirty="0">
                <a:cs typeface="Arial"/>
              </a:rPr>
              <a:t>Masterclass Job</a:t>
            </a:r>
            <a:endParaRPr lang="nl-NL" sz="2000" dirty="0"/>
          </a:p>
          <a:p>
            <a:pPr marL="647700" indent="-647700">
              <a:lnSpc>
                <a:spcPct val="90000"/>
              </a:lnSpc>
              <a:spcAft>
                <a:spcPts val="600"/>
              </a:spcAft>
              <a:buFont typeface="Wingdings" panose="05000000000000000000" pitchFamily="2" charset="2"/>
              <a:buChar char="§"/>
            </a:pPr>
            <a:r>
              <a:rPr lang="nl-NL" sz="2000" dirty="0">
                <a:cs typeface="Arial"/>
                <a:hlinkClick r:id="rId3" action="ppaction://hlinksldjump"/>
              </a:rPr>
              <a:t>Next nature deel III </a:t>
            </a:r>
            <a:endParaRPr lang="nl-NL" sz="2000" dirty="0">
              <a:cs typeface="Arial"/>
            </a:endParaRPr>
          </a:p>
          <a:p>
            <a:pPr marL="647700" indent="-647700">
              <a:lnSpc>
                <a:spcPct val="90000"/>
              </a:lnSpc>
              <a:spcAft>
                <a:spcPts val="600"/>
              </a:spcAft>
              <a:buFont typeface="Wingdings" panose="05000000000000000000" pitchFamily="2" charset="2"/>
              <a:buChar char="§"/>
            </a:pPr>
            <a:r>
              <a:rPr lang="nl-NL" sz="2000" dirty="0" err="1">
                <a:cs typeface="Arial"/>
                <a:hlinkClick r:id="rId4" action="ppaction://hlinksldjump"/>
              </a:rPr>
              <a:t>Biobased</a:t>
            </a:r>
            <a:r>
              <a:rPr lang="nl-NL" sz="2000" dirty="0">
                <a:cs typeface="Arial"/>
                <a:hlinkClick r:id="rId4" action="ppaction://hlinksldjump"/>
              </a:rPr>
              <a:t> en circulaire materialen deel II</a:t>
            </a:r>
            <a:endParaRPr lang="nl-NL" sz="2000" dirty="0">
              <a:cs typeface="Arial"/>
            </a:endParaRPr>
          </a:p>
          <a:p>
            <a:pPr marL="647700" indent="-647700">
              <a:lnSpc>
                <a:spcPct val="90000"/>
              </a:lnSpc>
              <a:spcAft>
                <a:spcPts val="600"/>
              </a:spcAft>
              <a:buFont typeface="Wingdings" panose="05000000000000000000" pitchFamily="2" charset="2"/>
              <a:buChar char="§"/>
            </a:pPr>
            <a:r>
              <a:rPr lang="nl-NL" sz="2000" dirty="0">
                <a:cs typeface="Arial"/>
                <a:hlinkClick r:id="rId5" action="ppaction://hlinksldjump"/>
              </a:rPr>
              <a:t>Feedback </a:t>
            </a:r>
            <a:r>
              <a:rPr lang="nl-NL" sz="2000" dirty="0" err="1">
                <a:cs typeface="Arial"/>
                <a:hlinkClick r:id="rId5" action="ppaction://hlinksldjump"/>
              </a:rPr>
              <a:t>friends</a:t>
            </a:r>
            <a:r>
              <a:rPr lang="nl-NL" sz="2000" dirty="0">
                <a:cs typeface="Arial"/>
                <a:hlinkClick r:id="rId5" action="ppaction://hlinksldjump"/>
              </a:rPr>
              <a:t> ‘Green deal' &amp; LA3</a:t>
            </a:r>
            <a:endParaRPr lang="nl-NL" sz="2000" dirty="0">
              <a:cs typeface="Arial"/>
            </a:endParaRPr>
          </a:p>
        </p:txBody>
      </p:sp>
      <p:sp>
        <p:nvSpPr>
          <p:cNvPr id="2054" name="Text Placeholder 4">
            <a:extLst>
              <a:ext uri="{FF2B5EF4-FFF2-40B4-BE49-F238E27FC236}">
                <a16:creationId xmlns:a16="http://schemas.microsoft.com/office/drawing/2014/main" id="{12EAA559-89FC-4E85-BC86-9C9C1E81E4AC}"/>
              </a:ext>
            </a:extLst>
          </p:cNvPr>
          <p:cNvSpPr>
            <a:spLocks noGrp="1"/>
          </p:cNvSpPr>
          <p:nvPr>
            <p:ph type="body" sz="quarter" idx="14"/>
          </p:nvPr>
        </p:nvSpPr>
        <p:spPr>
          <a:xfrm>
            <a:off x="10999221" y="6308761"/>
            <a:ext cx="810000" cy="168361"/>
          </a:xfrm>
        </p:spPr>
        <p:txBody>
          <a:bodyPr/>
          <a:lstStyle/>
          <a:p>
            <a:endParaRPr lang="en-US"/>
          </a:p>
        </p:txBody>
      </p:sp>
      <p:pic>
        <p:nvPicPr>
          <p:cNvPr id="2" name="Afbeelding 5" descr="Afbeelding met tekst&#10;&#10;Automatisch gegenereerde beschrijving">
            <a:extLst>
              <a:ext uri="{FF2B5EF4-FFF2-40B4-BE49-F238E27FC236}">
                <a16:creationId xmlns:a16="http://schemas.microsoft.com/office/drawing/2014/main" id="{E9B4320C-A691-4AA1-BFFB-E3992A6F4507}"/>
              </a:ext>
            </a:extLst>
          </p:cNvPr>
          <p:cNvPicPr>
            <a:picLocks noGrp="1" noChangeAspect="1"/>
          </p:cNvPicPr>
          <p:nvPr>
            <p:ph type="pic" sz="quarter" idx="13"/>
          </p:nvPr>
        </p:nvPicPr>
        <p:blipFill rotWithShape="1">
          <a:blip r:embed="rId6"/>
          <a:srcRect l="744" t="1484" r="1381"/>
          <a:stretch/>
        </p:blipFill>
        <p:spPr>
          <a:xfrm>
            <a:off x="5780698" y="296863"/>
            <a:ext cx="6193805" cy="2200278"/>
          </a:xfrm>
        </p:spPr>
      </p:pic>
      <p:pic>
        <p:nvPicPr>
          <p:cNvPr id="6" name="Afbeelding 6" descr="Afbeelding met tuin, resort, steen&#10;&#10;Automatisch gegenereerde beschrijving">
            <a:extLst>
              <a:ext uri="{FF2B5EF4-FFF2-40B4-BE49-F238E27FC236}">
                <a16:creationId xmlns:a16="http://schemas.microsoft.com/office/drawing/2014/main" id="{BE09CEF1-EC42-47B9-89E2-6EA0DFB9A11D}"/>
              </a:ext>
            </a:extLst>
          </p:cNvPr>
          <p:cNvPicPr>
            <a:picLocks noChangeAspect="1"/>
          </p:cNvPicPr>
          <p:nvPr/>
        </p:nvPicPr>
        <p:blipFill>
          <a:blip r:embed="rId7"/>
          <a:stretch>
            <a:fillRect/>
          </a:stretch>
        </p:blipFill>
        <p:spPr>
          <a:xfrm>
            <a:off x="6238875" y="3429000"/>
            <a:ext cx="4848225" cy="2695575"/>
          </a:xfrm>
          <a:prstGeom prst="rect">
            <a:avLst/>
          </a:prstGeom>
        </p:spPr>
      </p:pic>
    </p:spTree>
    <p:extLst>
      <p:ext uri="{BB962C8B-B14F-4D97-AF65-F5344CB8AC3E}">
        <p14:creationId xmlns:p14="http://schemas.microsoft.com/office/powerpoint/2010/main" val="6807962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8C8B0-B256-4250-8578-11DE64D2DA61}"/>
              </a:ext>
            </a:extLst>
          </p:cNvPr>
          <p:cNvSpPr>
            <a:spLocks noGrp="1"/>
          </p:cNvSpPr>
          <p:nvPr>
            <p:ph type="title"/>
          </p:nvPr>
        </p:nvSpPr>
        <p:spPr>
          <a:xfrm>
            <a:off x="371476" y="296863"/>
            <a:ext cx="5638799" cy="1160403"/>
          </a:xfrm>
        </p:spPr>
        <p:txBody>
          <a:bodyPr anchor="t">
            <a:normAutofit/>
          </a:bodyPr>
          <a:lstStyle/>
          <a:p>
            <a:r>
              <a:rPr lang="nl-NL" dirty="0"/>
              <a:t>Masterclass Green Deal</a:t>
            </a:r>
          </a:p>
        </p:txBody>
      </p:sp>
      <p:sp>
        <p:nvSpPr>
          <p:cNvPr id="71" name="Text Placeholder 2">
            <a:extLst>
              <a:ext uri="{FF2B5EF4-FFF2-40B4-BE49-F238E27FC236}">
                <a16:creationId xmlns:a16="http://schemas.microsoft.com/office/drawing/2014/main" id="{A76D9483-020A-2EB3-BD5B-2C7795FB1839}"/>
              </a:ext>
            </a:extLst>
          </p:cNvPr>
          <p:cNvSpPr>
            <a:spLocks noGrp="1"/>
          </p:cNvSpPr>
          <p:nvPr>
            <p:ph type="body" sz="quarter" idx="13"/>
          </p:nvPr>
        </p:nvSpPr>
        <p:spPr>
          <a:xfrm>
            <a:off x="371475" y="1709738"/>
            <a:ext cx="5645150" cy="4419599"/>
          </a:xfrm>
        </p:spPr>
        <p:txBody>
          <a:bodyPr/>
          <a:lstStyle/>
          <a:p>
            <a:pPr marL="0" indent="0">
              <a:buNone/>
            </a:pPr>
            <a:r>
              <a:rPr lang="en-US" dirty="0"/>
              <a:t>ABN </a:t>
            </a:r>
            <a:r>
              <a:rPr lang="en-US" dirty="0" err="1"/>
              <a:t>Amro</a:t>
            </a:r>
            <a:r>
              <a:rPr lang="en-US" dirty="0"/>
              <a:t>:</a:t>
            </a:r>
          </a:p>
          <a:p>
            <a:pPr>
              <a:buFont typeface="Wingdings" panose="05000000000000000000" pitchFamily="2" charset="2"/>
              <a:buChar char="§"/>
            </a:pPr>
            <a:r>
              <a:rPr lang="en-US" dirty="0" err="1"/>
              <a:t>Landbouw</a:t>
            </a:r>
            <a:r>
              <a:rPr lang="en-US" dirty="0"/>
              <a:t>, </a:t>
            </a:r>
            <a:r>
              <a:rPr lang="en-US" dirty="0" err="1"/>
              <a:t>bos</a:t>
            </a:r>
            <a:r>
              <a:rPr lang="en-US" dirty="0"/>
              <a:t> </a:t>
            </a:r>
            <a:r>
              <a:rPr lang="en-US" dirty="0" err="1"/>
              <a:t>en</a:t>
            </a:r>
            <a:r>
              <a:rPr lang="en-US" dirty="0"/>
              <a:t> </a:t>
            </a:r>
            <a:r>
              <a:rPr lang="en-US" dirty="0" err="1"/>
              <a:t>agri</a:t>
            </a:r>
            <a:endParaRPr lang="en-US" dirty="0"/>
          </a:p>
          <a:p>
            <a:pPr>
              <a:buFont typeface="Wingdings" panose="05000000000000000000" pitchFamily="2" charset="2"/>
              <a:buChar char="§"/>
            </a:pPr>
            <a:r>
              <a:rPr lang="en-US" dirty="0" err="1"/>
              <a:t>Duurzame</a:t>
            </a:r>
            <a:r>
              <a:rPr lang="en-US" dirty="0"/>
              <a:t> infra</a:t>
            </a:r>
          </a:p>
          <a:p>
            <a:pPr>
              <a:buFont typeface="Wingdings" panose="05000000000000000000" pitchFamily="2" charset="2"/>
              <a:buChar char="§"/>
            </a:pPr>
            <a:r>
              <a:rPr lang="en-US" dirty="0"/>
              <a:t>Auto-</a:t>
            </a:r>
            <a:r>
              <a:rPr lang="en-US" dirty="0" err="1"/>
              <a:t>industrie</a:t>
            </a:r>
            <a:endParaRPr lang="en-US" dirty="0"/>
          </a:p>
          <a:p>
            <a:pPr>
              <a:buFont typeface="Wingdings" panose="05000000000000000000" pitchFamily="2" charset="2"/>
              <a:buChar char="§"/>
            </a:pPr>
            <a:r>
              <a:rPr lang="en-US" dirty="0"/>
              <a:t>Vervoer in de </a:t>
            </a:r>
            <a:r>
              <a:rPr lang="en-US" dirty="0" err="1"/>
              <a:t>gebouwde</a:t>
            </a:r>
            <a:r>
              <a:rPr lang="en-US" dirty="0"/>
              <a:t> </a:t>
            </a:r>
            <a:r>
              <a:rPr lang="en-US" dirty="0" err="1"/>
              <a:t>omgeving</a:t>
            </a:r>
            <a:endParaRPr lang="en-US" dirty="0"/>
          </a:p>
          <a:p>
            <a:pPr>
              <a:buFont typeface="Wingdings" panose="05000000000000000000" pitchFamily="2" charset="2"/>
              <a:buChar char="§"/>
            </a:pPr>
            <a:r>
              <a:rPr lang="en-US" dirty="0" err="1"/>
              <a:t>Scheepsvaart</a:t>
            </a:r>
            <a:endParaRPr lang="en-US" dirty="0"/>
          </a:p>
          <a:p>
            <a:pPr>
              <a:buFont typeface="Wingdings" panose="05000000000000000000" pitchFamily="2" charset="2"/>
              <a:buChar char="§"/>
            </a:pPr>
            <a:r>
              <a:rPr lang="en-US" dirty="0"/>
              <a:t>Export</a:t>
            </a:r>
          </a:p>
          <a:p>
            <a:pPr>
              <a:buFont typeface="Wingdings" panose="05000000000000000000" pitchFamily="2" charset="2"/>
              <a:buChar char="§"/>
            </a:pPr>
            <a:r>
              <a:rPr lang="en-US" dirty="0" err="1"/>
              <a:t>Brandstof</a:t>
            </a:r>
            <a:endParaRPr lang="en-US" dirty="0"/>
          </a:p>
          <a:p>
            <a:pPr>
              <a:buFont typeface="Wingdings" panose="05000000000000000000" pitchFamily="2" charset="2"/>
              <a:buChar char="§"/>
            </a:pPr>
            <a:r>
              <a:rPr lang="en-US" dirty="0" err="1"/>
              <a:t>Energie-efficientie</a:t>
            </a:r>
            <a:endParaRPr lang="en-US" dirty="0"/>
          </a:p>
          <a:p>
            <a:pPr>
              <a:buFont typeface="Wingdings" panose="05000000000000000000" pitchFamily="2" charset="2"/>
              <a:buChar char="§"/>
            </a:pPr>
            <a:r>
              <a:rPr lang="en-US" dirty="0" err="1"/>
              <a:t>Duurzame</a:t>
            </a:r>
            <a:r>
              <a:rPr lang="en-US" dirty="0"/>
              <a:t> </a:t>
            </a:r>
            <a:r>
              <a:rPr lang="en-US" dirty="0" err="1"/>
              <a:t>energie</a:t>
            </a:r>
            <a:endParaRPr lang="en-US" dirty="0"/>
          </a:p>
          <a:p>
            <a:pPr>
              <a:buFont typeface="Wingdings" panose="05000000000000000000" pitchFamily="2" charset="2"/>
              <a:buChar char="§"/>
            </a:pPr>
            <a:r>
              <a:rPr lang="en-US" dirty="0" err="1"/>
              <a:t>Nieuwe</a:t>
            </a:r>
            <a:r>
              <a:rPr lang="en-US" dirty="0"/>
              <a:t> CO2 </a:t>
            </a:r>
            <a:r>
              <a:rPr lang="en-US" dirty="0" err="1"/>
              <a:t>doelen</a:t>
            </a:r>
            <a:r>
              <a:rPr lang="en-US" dirty="0"/>
              <a:t> </a:t>
            </a:r>
            <a:r>
              <a:rPr lang="en-US" dirty="0" err="1"/>
              <a:t>voor</a:t>
            </a:r>
            <a:r>
              <a:rPr lang="en-US" dirty="0"/>
              <a:t> 2030</a:t>
            </a:r>
          </a:p>
        </p:txBody>
      </p:sp>
      <p:pic>
        <p:nvPicPr>
          <p:cNvPr id="11266" name="Picture 2" descr="Webinar: wat betekent de Europese Green Deal voor jou? – Instituut voor de  Overheid">
            <a:hlinkClick r:id="rId2"/>
            <a:extLst>
              <a:ext uri="{FF2B5EF4-FFF2-40B4-BE49-F238E27FC236}">
                <a16:creationId xmlns:a16="http://schemas.microsoft.com/office/drawing/2014/main" id="{FFFBCAA5-B41D-4E3A-AD80-EE31B0497DA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77611" y="0"/>
            <a:ext cx="5812154" cy="6858000"/>
          </a:xfrm>
          <a:prstGeom prst="rect">
            <a:avLst/>
          </a:prstGeom>
          <a:solidFill>
            <a:srgbClr val="FFFFFF"/>
          </a:solidFill>
        </p:spPr>
      </p:pic>
      <p:sp>
        <p:nvSpPr>
          <p:cNvPr id="73" name="Text Placeholder 4">
            <a:extLst>
              <a:ext uri="{FF2B5EF4-FFF2-40B4-BE49-F238E27FC236}">
                <a16:creationId xmlns:a16="http://schemas.microsoft.com/office/drawing/2014/main" id="{BD465F33-363F-FACB-CC67-A5BB8B08BD30}"/>
              </a:ext>
            </a:extLst>
          </p:cNvPr>
          <p:cNvSpPr>
            <a:spLocks noGrp="1"/>
          </p:cNvSpPr>
          <p:nvPr>
            <p:ph type="body" sz="quarter" idx="15"/>
          </p:nvPr>
        </p:nvSpPr>
        <p:spPr>
          <a:xfrm>
            <a:off x="10999221" y="6308761"/>
            <a:ext cx="810000" cy="168361"/>
          </a:xfrm>
        </p:spPr>
        <p:txBody>
          <a:bodyPr/>
          <a:lstStyle/>
          <a:p>
            <a:endParaRPr lang="en-US"/>
          </a:p>
        </p:txBody>
      </p:sp>
      <p:pic>
        <p:nvPicPr>
          <p:cNvPr id="11268" name="Picture 4" descr="click-me-arrow - WindowAgent">
            <a:extLst>
              <a:ext uri="{FF2B5EF4-FFF2-40B4-BE49-F238E27FC236}">
                <a16:creationId xmlns:a16="http://schemas.microsoft.com/office/drawing/2014/main" id="{8052DCB9-C787-4A98-A719-A311CAD542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6362" y="4487941"/>
            <a:ext cx="164782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959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kstvak 3"/>
          <p:cNvSpPr txBox="1"/>
          <p:nvPr/>
        </p:nvSpPr>
        <p:spPr>
          <a:xfrm>
            <a:off x="1312664" y="76025"/>
            <a:ext cx="110782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a:ln>
                  <a:noFill/>
                </a:ln>
                <a:solidFill>
                  <a:prstClr val="black"/>
                </a:solidFill>
                <a:effectLst/>
                <a:uLnTx/>
                <a:uFillTx/>
                <a:latin typeface="Calibri" panose="020F0502020204030204"/>
                <a:ea typeface="+mn-ea"/>
                <a:cs typeface="+mn-cs"/>
              </a:rPr>
              <a:t>2122 SVT LA3 CE SDG</a:t>
            </a:r>
            <a:endParaRPr kumimoji="0" lang="nl-NL" sz="2000" b="0" i="0" u="none" strike="noStrike" kern="1200" cap="none" spc="0" normalizeH="0" baseline="0" noProof="0">
              <a:ln>
                <a:noFill/>
              </a:ln>
              <a:solidFill>
                <a:prstClr val="black"/>
              </a:solidFill>
              <a:effectLst/>
              <a:uLnTx/>
              <a:uFillTx/>
              <a:latin typeface="Calibri" panose="020F0502020204030204"/>
              <a:ea typeface="Calibri" pitchFamily="34" charset="0"/>
              <a:cs typeface="Arial" charset="0"/>
            </a:endParaRPr>
          </a:p>
        </p:txBody>
      </p:sp>
      <p:sp>
        <p:nvSpPr>
          <p:cNvPr id="6" name="Text Box 7"/>
          <p:cNvSpPr txBox="1">
            <a:spLocks noChangeArrowheads="1"/>
          </p:cNvSpPr>
          <p:nvPr/>
        </p:nvSpPr>
        <p:spPr bwMode="auto">
          <a:xfrm>
            <a:off x="1319036" y="748643"/>
            <a:ext cx="5402322" cy="12926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ＭＳ Ｐゴシック" pitchFamily="36" charset="-128"/>
              </a:defRPr>
            </a:lvl1pPr>
            <a:lvl2pPr marL="37931725" indent="-37474525">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nl-NL" sz="1200" b="1" i="0" u="none" strike="noStrike" kern="1200" cap="none" spc="0" normalizeH="0" baseline="0" noProof="0">
                <a:ln>
                  <a:noFill/>
                </a:ln>
                <a:solidFill>
                  <a:prstClr val="black"/>
                </a:solidFill>
                <a:effectLst/>
                <a:uLnTx/>
                <a:uFillTx/>
                <a:latin typeface="Arial" charset="0"/>
                <a:ea typeface="ＭＳ Ｐゴシック" pitchFamily="36" charset="-128"/>
                <a:cs typeface="+mn-cs"/>
              </a:rPr>
              <a:t>Leerdoel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prstClr val="black"/>
                </a:solidFill>
                <a:effectLst/>
                <a:uLnTx/>
                <a:uFillTx/>
                <a:latin typeface="Arial" charset="0"/>
                <a:ea typeface="Calibri" pitchFamily="34" charset="0"/>
                <a:cs typeface="Arial" charset="0"/>
              </a:rPr>
              <a:t>Je kunt een verantwoordingsdocument schrijven.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prstClr val="black"/>
                </a:solidFill>
                <a:effectLst/>
                <a:uLnTx/>
                <a:uFillTx/>
                <a:latin typeface="Arial" charset="0"/>
                <a:ea typeface="Calibri" pitchFamily="34" charset="0"/>
                <a:cs typeface="Arial" charset="0"/>
              </a:rPr>
              <a:t>Je kunt de </a:t>
            </a:r>
            <a:r>
              <a:rPr kumimoji="0" lang="nl-NL" sz="1100" b="0" i="0" u="none" strike="noStrike" kern="1200" cap="none" spc="0" normalizeH="0" baseline="0" noProof="0" err="1">
                <a:ln>
                  <a:noFill/>
                </a:ln>
                <a:solidFill>
                  <a:prstClr val="black"/>
                </a:solidFill>
                <a:effectLst/>
                <a:uLnTx/>
                <a:uFillTx/>
                <a:latin typeface="Arial" charset="0"/>
                <a:ea typeface="Calibri" pitchFamily="34" charset="0"/>
                <a:cs typeface="Arial" charset="0"/>
              </a:rPr>
              <a:t>sustainable</a:t>
            </a:r>
            <a:r>
              <a:rPr kumimoji="0" lang="nl-NL" sz="1100" b="0" i="0" u="none" strike="noStrike" kern="1200" cap="none" spc="0" normalizeH="0" baseline="0" noProof="0">
                <a:ln>
                  <a:noFill/>
                </a:ln>
                <a:solidFill>
                  <a:prstClr val="black"/>
                </a:solidFill>
                <a:effectLst/>
                <a:uLnTx/>
                <a:uFillTx/>
                <a:latin typeface="Arial" charset="0"/>
                <a:ea typeface="Calibri" pitchFamily="34" charset="0"/>
                <a:cs typeface="Arial" charset="0"/>
              </a:rPr>
              <a:t> development goals te koppelen aan de circulaire economie.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prstClr val="black"/>
                </a:solidFill>
                <a:effectLst/>
                <a:uLnTx/>
                <a:uFillTx/>
                <a:latin typeface="Arial" charset="0"/>
                <a:ea typeface="Calibri" pitchFamily="34" charset="0"/>
                <a:cs typeface="Arial" charset="0"/>
              </a:rPr>
              <a:t>Je kunt de ‘Green deal’ koppelen aan de circulaire economie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prstClr val="black"/>
                </a:solidFill>
                <a:effectLst/>
                <a:uLnTx/>
                <a:uFillTx/>
                <a:latin typeface="Arial" charset="0"/>
                <a:ea typeface="Calibri" pitchFamily="34" charset="0"/>
                <a:cs typeface="Arial" charset="0"/>
              </a:rPr>
              <a:t>Je kunt verantwoording afleggen over hoe in jouw visie, de </a:t>
            </a:r>
            <a:r>
              <a:rPr kumimoji="0" lang="nl-NL" sz="1100" b="0" i="0" u="none" strike="noStrike" kern="1200" cap="none" spc="0" normalizeH="0" baseline="0" noProof="0" err="1">
                <a:ln>
                  <a:noFill/>
                </a:ln>
                <a:solidFill>
                  <a:prstClr val="black"/>
                </a:solidFill>
                <a:effectLst/>
                <a:uLnTx/>
                <a:uFillTx/>
                <a:latin typeface="Arial" charset="0"/>
                <a:ea typeface="Calibri" pitchFamily="34" charset="0"/>
                <a:cs typeface="Arial" charset="0"/>
              </a:rPr>
              <a:t>sustainable</a:t>
            </a:r>
            <a:r>
              <a:rPr kumimoji="0" lang="nl-NL" sz="1100" b="0" i="0" u="none" strike="noStrike" kern="1200" cap="none" spc="0" normalizeH="0" baseline="0" noProof="0">
                <a:ln>
                  <a:noFill/>
                </a:ln>
                <a:solidFill>
                  <a:prstClr val="black"/>
                </a:solidFill>
                <a:effectLst/>
                <a:uLnTx/>
                <a:uFillTx/>
                <a:latin typeface="Arial" charset="0"/>
                <a:ea typeface="Calibri" pitchFamily="34" charset="0"/>
                <a:cs typeface="Arial" charset="0"/>
              </a:rPr>
              <a:t> development goals, de ‘Green deal’ en de circulaire economie worden gewaarborgd in de stad van de toekomst. </a:t>
            </a:r>
          </a:p>
        </p:txBody>
      </p:sp>
      <p:sp>
        <p:nvSpPr>
          <p:cNvPr id="9" name="Text Box 14"/>
          <p:cNvSpPr txBox="1">
            <a:spLocks noChangeArrowheads="1"/>
          </p:cNvSpPr>
          <p:nvPr/>
        </p:nvSpPr>
        <p:spPr bwMode="auto">
          <a:xfrm>
            <a:off x="7354024" y="2907232"/>
            <a:ext cx="4400011" cy="615553"/>
          </a:xfrm>
          <a:prstGeom prst="rect">
            <a:avLst/>
          </a:prstGeom>
          <a:noFill/>
          <a:ln w="9525">
            <a:solidFill>
              <a:schemeClr val="tx1"/>
            </a:solidFill>
            <a:miter lim="800000"/>
            <a:headEnd/>
            <a:tailEnd/>
          </a:ln>
          <a:effectLst/>
        </p:spPr>
        <p:txBody>
          <a:bodyPr wrap="square">
            <a:spAutoFit/>
          </a:bodyPr>
          <a:lstStyle>
            <a:lvl1pPr marL="457200" indent="-457200" defTabSz="808038">
              <a:defRPr sz="2400">
                <a:solidFill>
                  <a:schemeClr val="tx1"/>
                </a:solidFill>
                <a:latin typeface="Arial" charset="0"/>
                <a:ea typeface="ＭＳ Ｐゴシック" pitchFamily="36" charset="-128"/>
              </a:defRPr>
            </a:lvl1pPr>
            <a:lvl2pPr marL="37931725" indent="-37474525" defTabSz="808038">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marL="457200" marR="0" lvl="0" indent="-457200" algn="l" defTabSz="808038"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a:ln>
                  <a:noFill/>
                </a:ln>
                <a:solidFill>
                  <a:prstClr val="black"/>
                </a:solidFill>
                <a:effectLst/>
                <a:uLnTx/>
                <a:uFillTx/>
                <a:latin typeface="Arial" charset="0"/>
                <a:ea typeface="Calibri" pitchFamily="34" charset="0"/>
                <a:cs typeface="Arial" charset="0"/>
              </a:rPr>
              <a:t>Bronnen</a:t>
            </a:r>
          </a:p>
          <a:p>
            <a:pPr marL="457200" marR="0" lvl="0" indent="-457200" algn="l" defTabSz="808038"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prstClr val="black"/>
                </a:solidFill>
                <a:effectLst/>
                <a:uLnTx/>
                <a:uFillTx/>
                <a:latin typeface="Arial" charset="0"/>
                <a:ea typeface="Calibri" pitchFamily="34" charset="0"/>
                <a:cs typeface="Arial" charset="0"/>
              </a:rPr>
              <a:t>Wikiwijs; </a:t>
            </a:r>
          </a:p>
          <a:p>
            <a:pPr marL="457200" marR="0" lvl="0" indent="-457200" algn="l" defTabSz="808038"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prstClr val="black"/>
                </a:solidFill>
                <a:effectLst/>
                <a:uLnTx/>
                <a:uFillTx/>
                <a:latin typeface="Arial" charset="0"/>
                <a:ea typeface="Calibri" pitchFamily="34" charset="0"/>
                <a:cs typeface="Arial" charset="0"/>
                <a:hlinkClick r:id="rId3"/>
              </a:rPr>
              <a:t>https://www.sdgnederland.nl</a:t>
            </a:r>
            <a:endParaRPr kumimoji="0" lang="nl-NL" sz="1100" b="0" i="0" u="none" strike="noStrike" kern="1200" cap="none" spc="0" normalizeH="0" baseline="0" noProof="0">
              <a:ln>
                <a:noFill/>
              </a:ln>
              <a:solidFill>
                <a:prstClr val="black"/>
              </a:solidFill>
              <a:effectLst/>
              <a:uLnTx/>
              <a:uFillTx/>
              <a:latin typeface="Arial" charset="0"/>
              <a:ea typeface="Calibri" pitchFamily="34" charset="0"/>
              <a:cs typeface="Arial" charset="0"/>
            </a:endParaRPr>
          </a:p>
        </p:txBody>
      </p:sp>
      <p:pic>
        <p:nvPicPr>
          <p:cNvPr id="12" name="Afbeelding 11"/>
          <p:cNvPicPr>
            <a:picLocks noChangeAspect="1"/>
          </p:cNvPicPr>
          <p:nvPr/>
        </p:nvPicPr>
        <p:blipFill>
          <a:blip r:embed="rId4"/>
          <a:stretch>
            <a:fillRect/>
          </a:stretch>
        </p:blipFill>
        <p:spPr>
          <a:xfrm>
            <a:off x="6913322" y="748643"/>
            <a:ext cx="363917" cy="263054"/>
          </a:xfrm>
          <a:prstGeom prst="rect">
            <a:avLst/>
          </a:prstGeom>
        </p:spPr>
      </p:pic>
      <p:pic>
        <p:nvPicPr>
          <p:cNvPr id="13" name="Afbeelding 12"/>
          <p:cNvPicPr>
            <a:picLocks noChangeAspect="1"/>
          </p:cNvPicPr>
          <p:nvPr/>
        </p:nvPicPr>
        <p:blipFill>
          <a:blip r:embed="rId5"/>
          <a:stretch>
            <a:fillRect/>
          </a:stretch>
        </p:blipFill>
        <p:spPr>
          <a:xfrm>
            <a:off x="6961950" y="2907232"/>
            <a:ext cx="315289" cy="290796"/>
          </a:xfrm>
          <a:prstGeom prst="rect">
            <a:avLst/>
          </a:prstGeom>
        </p:spPr>
      </p:pic>
      <p:pic>
        <p:nvPicPr>
          <p:cNvPr id="15" name="Afbeelding 14"/>
          <p:cNvPicPr>
            <a:picLocks noChangeAspect="1"/>
          </p:cNvPicPr>
          <p:nvPr/>
        </p:nvPicPr>
        <p:blipFill rotWithShape="1">
          <a:blip r:embed="rId6"/>
          <a:srcRect l="17050" t="33024" r="61669" b="30375"/>
          <a:stretch/>
        </p:blipFill>
        <p:spPr>
          <a:xfrm>
            <a:off x="6949173" y="2080901"/>
            <a:ext cx="292213" cy="263054"/>
          </a:xfrm>
          <a:prstGeom prst="rect">
            <a:avLst/>
          </a:prstGeom>
        </p:spPr>
      </p:pic>
      <p:pic>
        <p:nvPicPr>
          <p:cNvPr id="16" name="Afbeelding 15"/>
          <p:cNvPicPr>
            <a:picLocks noChangeAspect="1"/>
          </p:cNvPicPr>
          <p:nvPr/>
        </p:nvPicPr>
        <p:blipFill>
          <a:blip r:embed="rId7"/>
          <a:stretch>
            <a:fillRect/>
          </a:stretch>
        </p:blipFill>
        <p:spPr>
          <a:xfrm>
            <a:off x="897901" y="4036261"/>
            <a:ext cx="299030" cy="416301"/>
          </a:xfrm>
          <a:prstGeom prst="rect">
            <a:avLst/>
          </a:prstGeom>
        </p:spPr>
      </p:pic>
      <p:pic>
        <p:nvPicPr>
          <p:cNvPr id="17" name="Afbeelding 16"/>
          <p:cNvPicPr>
            <a:picLocks noChangeAspect="1"/>
          </p:cNvPicPr>
          <p:nvPr/>
        </p:nvPicPr>
        <p:blipFill>
          <a:blip r:embed="rId8"/>
          <a:stretch>
            <a:fillRect/>
          </a:stretch>
        </p:blipFill>
        <p:spPr>
          <a:xfrm>
            <a:off x="935805" y="2196232"/>
            <a:ext cx="256221" cy="321303"/>
          </a:xfrm>
          <a:prstGeom prst="rect">
            <a:avLst/>
          </a:prstGeom>
        </p:spPr>
      </p:pic>
      <p:pic>
        <p:nvPicPr>
          <p:cNvPr id="18" name="Afbeelding 17"/>
          <p:cNvPicPr>
            <a:picLocks noChangeAspect="1"/>
          </p:cNvPicPr>
          <p:nvPr/>
        </p:nvPicPr>
        <p:blipFill rotWithShape="1">
          <a:blip r:embed="rId9"/>
          <a:srcRect l="21805" r="10840"/>
          <a:stretch/>
        </p:blipFill>
        <p:spPr>
          <a:xfrm>
            <a:off x="865458" y="685797"/>
            <a:ext cx="363917" cy="476511"/>
          </a:xfrm>
          <a:prstGeom prst="rect">
            <a:avLst/>
          </a:prstGeom>
        </p:spPr>
      </p:pic>
      <p:sp>
        <p:nvSpPr>
          <p:cNvPr id="19" name="Text Box 9"/>
          <p:cNvSpPr txBox="1">
            <a:spLocks noChangeArrowheads="1"/>
          </p:cNvSpPr>
          <p:nvPr/>
        </p:nvSpPr>
        <p:spPr bwMode="auto">
          <a:xfrm>
            <a:off x="1312664" y="4036261"/>
            <a:ext cx="5408693" cy="196977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176213" indent="-176213">
              <a:tabLst>
                <a:tab pos="176213" algn="l"/>
                <a:tab pos="1163638" algn="l"/>
              </a:tabLst>
              <a:defRPr sz="2400">
                <a:solidFill>
                  <a:schemeClr val="tx1"/>
                </a:solidFill>
                <a:latin typeface="Arial" charset="0"/>
                <a:ea typeface="ＭＳ Ｐゴシック" pitchFamily="36" charset="-128"/>
              </a:defRPr>
            </a:lvl1pPr>
            <a:lvl2pPr marL="37931725" indent="-37474525">
              <a:tabLst>
                <a:tab pos="176213" algn="l"/>
                <a:tab pos="1163638" algn="l"/>
              </a:tabLst>
              <a:defRPr sz="2400">
                <a:solidFill>
                  <a:schemeClr val="tx1"/>
                </a:solidFill>
                <a:latin typeface="Arial" charset="0"/>
                <a:ea typeface="ＭＳ Ｐゴシック" pitchFamily="36" charset="-128"/>
              </a:defRPr>
            </a:lvl2pPr>
            <a:lvl3pPr>
              <a:tabLst>
                <a:tab pos="176213" algn="l"/>
                <a:tab pos="1163638" algn="l"/>
              </a:tabLst>
              <a:defRPr sz="2400">
                <a:solidFill>
                  <a:schemeClr val="tx1"/>
                </a:solidFill>
                <a:latin typeface="Arial" charset="0"/>
                <a:ea typeface="ＭＳ Ｐゴシック" pitchFamily="36" charset="-128"/>
              </a:defRPr>
            </a:lvl3pPr>
            <a:lvl4pPr>
              <a:tabLst>
                <a:tab pos="176213" algn="l"/>
                <a:tab pos="1163638" algn="l"/>
              </a:tabLst>
              <a:defRPr sz="2400">
                <a:solidFill>
                  <a:schemeClr val="tx1"/>
                </a:solidFill>
                <a:latin typeface="Arial" charset="0"/>
                <a:ea typeface="ＭＳ Ｐゴシック" pitchFamily="36" charset="-128"/>
              </a:defRPr>
            </a:lvl4pPr>
            <a:lvl5pPr>
              <a:tabLst>
                <a:tab pos="176213" algn="l"/>
                <a:tab pos="1163638" algn="l"/>
              </a:tabLst>
              <a:defRPr sz="2400">
                <a:solidFill>
                  <a:schemeClr val="tx1"/>
                </a:solidFill>
                <a:latin typeface="Arial" charset="0"/>
                <a:ea typeface="ＭＳ Ｐゴシック" pitchFamily="36" charset="-128"/>
              </a:defRPr>
            </a:lvl5pPr>
            <a:lvl6pPr marL="4572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6pPr>
            <a:lvl7pPr marL="9144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9pPr>
          </a:lstStyle>
          <a:p>
            <a:pPr marL="176213" marR="0" lvl="0" indent="-176213" algn="l" defTabSz="914400" rtl="0" eaLnBrk="1" fontAlgn="auto" latinLnBrk="0" hangingPunct="1">
              <a:lnSpc>
                <a:spcPct val="100000"/>
              </a:lnSpc>
              <a:spcBef>
                <a:spcPct val="50000"/>
              </a:spcBef>
              <a:spcAft>
                <a:spcPts val="0"/>
              </a:spcAft>
              <a:buClrTx/>
              <a:buSzTx/>
              <a:buFontTx/>
              <a:buNone/>
              <a:tabLst>
                <a:tab pos="176213" algn="l"/>
                <a:tab pos="1163638" algn="l"/>
              </a:tabLst>
              <a:defRPr/>
            </a:pPr>
            <a:r>
              <a:rPr kumimoji="0" lang="nl-NL" sz="1200" b="1" i="0" u="none" strike="noStrike" kern="1200" cap="none" spc="0" normalizeH="0" baseline="0" noProof="0">
                <a:ln>
                  <a:noFill/>
                </a:ln>
                <a:solidFill>
                  <a:prstClr val="black"/>
                </a:solidFill>
                <a:effectLst/>
                <a:uLnTx/>
                <a:uFillTx/>
                <a:latin typeface="Arial" charset="0"/>
                <a:ea typeface="ＭＳ Ｐゴシック" pitchFamily="36" charset="-128"/>
                <a:cs typeface="+mn-cs"/>
              </a:rPr>
              <a:t>Stappen</a:t>
            </a:r>
            <a:r>
              <a:rPr kumimoji="0" lang="nl-NL" sz="1100" b="1" i="0" u="none" strike="noStrike" kern="1200" cap="none" spc="0" normalizeH="0" baseline="0" noProof="0">
                <a:ln>
                  <a:noFill/>
                </a:ln>
                <a:solidFill>
                  <a:srgbClr val="CCFF33"/>
                </a:solidFill>
                <a:effectLst/>
                <a:uLnTx/>
                <a:uFillTx/>
                <a:latin typeface="Arial" charset="0"/>
                <a:ea typeface="ＭＳ Ｐゴシック" pitchFamily="36" charset="-128"/>
                <a:cs typeface="+mn-cs"/>
              </a:rPr>
              <a:t>	</a:t>
            </a:r>
            <a:r>
              <a:rPr kumimoji="0" lang="nl-NL" sz="1100" b="1" i="0" u="none" strike="noStrike" kern="1200" cap="none" spc="0" normalizeH="0" baseline="0" noProof="0">
                <a:ln>
                  <a:noFill/>
                </a:ln>
                <a:solidFill>
                  <a:srgbClr val="0070C0"/>
                </a:solidFill>
                <a:effectLst/>
                <a:uLnTx/>
                <a:uFillTx/>
                <a:latin typeface="Arial" charset="0"/>
                <a:ea typeface="Calibri" pitchFamily="34" charset="0"/>
                <a:cs typeface="Arial" charset="0"/>
              </a:rPr>
              <a:t>		</a:t>
            </a:r>
            <a:endParaRPr kumimoji="0" lang="nl-NL" sz="1100" b="0" i="0" u="none" strike="noStrike" kern="1200" cap="none" spc="0" normalizeH="0" baseline="0" noProof="0">
              <a:ln>
                <a:noFill/>
              </a:ln>
              <a:solidFill>
                <a:prstClr val="black"/>
              </a:solidFill>
              <a:effectLst/>
              <a:uLnTx/>
              <a:uFillTx/>
              <a:latin typeface="Arial" charset="0"/>
              <a:ea typeface="Calibri" pitchFamily="34" charset="0"/>
              <a:cs typeface="Aria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76213" algn="l"/>
                <a:tab pos="1163638" algn="l"/>
              </a:tabLst>
              <a:defRPr/>
            </a:pPr>
            <a:r>
              <a:rPr kumimoji="0" lang="nl-NL" sz="1100" b="0" i="0" u="none" strike="noStrike" kern="1200" cap="none" spc="0" normalizeH="0" baseline="0" noProof="0">
                <a:ln>
                  <a:noFill/>
                </a:ln>
                <a:solidFill>
                  <a:prstClr val="black"/>
                </a:solidFill>
                <a:effectLst/>
                <a:uLnTx/>
                <a:uFillTx/>
                <a:latin typeface="Arial" charset="0"/>
                <a:ea typeface="Calibri" pitchFamily="34" charset="0"/>
                <a:cs typeface="Arial" charset="0"/>
              </a:rPr>
              <a:t>Ga op zoek naar informatie over de </a:t>
            </a:r>
            <a:r>
              <a:rPr kumimoji="0" lang="nl-NL" sz="1100" b="0" i="0" u="none" strike="noStrike" kern="1200" cap="none" spc="0" normalizeH="0" baseline="0" noProof="0" err="1">
                <a:ln>
                  <a:noFill/>
                </a:ln>
                <a:solidFill>
                  <a:prstClr val="black"/>
                </a:solidFill>
                <a:effectLst/>
                <a:uLnTx/>
                <a:uFillTx/>
                <a:latin typeface="Arial" charset="0"/>
                <a:ea typeface="Calibri" pitchFamily="34" charset="0"/>
                <a:cs typeface="Arial" charset="0"/>
              </a:rPr>
              <a:t>Sustainable</a:t>
            </a:r>
            <a:r>
              <a:rPr kumimoji="0" lang="nl-NL" sz="1100" b="0" i="0" u="none" strike="noStrike" kern="1200" cap="none" spc="0" normalizeH="0" baseline="0" noProof="0">
                <a:ln>
                  <a:noFill/>
                </a:ln>
                <a:solidFill>
                  <a:prstClr val="black"/>
                </a:solidFill>
                <a:effectLst/>
                <a:uLnTx/>
                <a:uFillTx/>
                <a:latin typeface="Arial" charset="0"/>
                <a:ea typeface="Calibri" pitchFamily="34" charset="0"/>
                <a:cs typeface="Arial" charset="0"/>
              </a:rPr>
              <a:t> Development Goals en de onderliggende subdoelen.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76213" algn="l"/>
                <a:tab pos="1163638" algn="l"/>
              </a:tabLst>
              <a:defRPr/>
            </a:pPr>
            <a:r>
              <a:rPr kumimoji="0" lang="nl-NL" sz="1100" b="0" i="0" u="none" strike="noStrike" kern="1200" cap="none" spc="0" normalizeH="0" baseline="0" noProof="0">
                <a:ln>
                  <a:noFill/>
                </a:ln>
                <a:solidFill>
                  <a:prstClr val="black"/>
                </a:solidFill>
                <a:effectLst/>
                <a:uLnTx/>
                <a:uFillTx/>
                <a:latin typeface="Arial" charset="0"/>
                <a:ea typeface="Calibri" pitchFamily="34" charset="0"/>
                <a:cs typeface="Arial" charset="0"/>
              </a:rPr>
              <a:t>Ga op zoek naar informatie over de ‘Green Deal’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76213" algn="l"/>
                <a:tab pos="1163638" algn="l"/>
              </a:tabLst>
              <a:defRPr/>
            </a:pPr>
            <a:r>
              <a:rPr kumimoji="0" lang="nl-NL" sz="1100" b="0" i="0" u="none" strike="noStrike" kern="1200" cap="none" spc="0" normalizeH="0" baseline="0" noProof="0">
                <a:ln>
                  <a:noFill/>
                </a:ln>
                <a:solidFill>
                  <a:prstClr val="black"/>
                </a:solidFill>
                <a:effectLst/>
                <a:uLnTx/>
                <a:uFillTx/>
                <a:latin typeface="Arial" charset="0"/>
                <a:ea typeface="Calibri" pitchFamily="34" charset="0"/>
                <a:cs typeface="Arial" charset="0"/>
              </a:rPr>
              <a:t>Maak een selectie van minimaal 2 </a:t>
            </a:r>
            <a:r>
              <a:rPr kumimoji="0" lang="nl-NL" sz="1100" b="0" i="0" u="none" strike="noStrike" kern="1200" cap="none" spc="0" normalizeH="0" baseline="0" noProof="0" err="1">
                <a:ln>
                  <a:noFill/>
                </a:ln>
                <a:solidFill>
                  <a:prstClr val="black"/>
                </a:solidFill>
                <a:effectLst/>
                <a:uLnTx/>
                <a:uFillTx/>
                <a:latin typeface="Arial" charset="0"/>
                <a:ea typeface="Calibri" pitchFamily="34" charset="0"/>
                <a:cs typeface="Arial" charset="0"/>
              </a:rPr>
              <a:t>SDG’s</a:t>
            </a:r>
            <a:r>
              <a:rPr kumimoji="0" lang="nl-NL" sz="1100" b="0" i="0" u="none" strike="noStrike" kern="1200" cap="none" spc="0" normalizeH="0" baseline="0" noProof="0">
                <a:ln>
                  <a:noFill/>
                </a:ln>
                <a:solidFill>
                  <a:prstClr val="black"/>
                </a:solidFill>
                <a:effectLst/>
                <a:uLnTx/>
                <a:uFillTx/>
                <a:latin typeface="Arial" charset="0"/>
                <a:ea typeface="Calibri" pitchFamily="34" charset="0"/>
                <a:cs typeface="Arial" charset="0"/>
              </a:rPr>
              <a:t> en 2 onderdelen van de ‘Green deal’.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76213" algn="l"/>
                <a:tab pos="1163638" algn="l"/>
              </a:tabLst>
              <a:defRPr/>
            </a:pPr>
            <a:r>
              <a:rPr kumimoji="0" lang="nl-NL" sz="1100" b="0" i="0" u="none" strike="noStrike" kern="1200" cap="none" spc="0" normalizeH="0" baseline="0" noProof="0">
                <a:ln>
                  <a:noFill/>
                </a:ln>
                <a:solidFill>
                  <a:prstClr val="black"/>
                </a:solidFill>
                <a:effectLst/>
                <a:uLnTx/>
                <a:uFillTx/>
                <a:latin typeface="Arial" charset="0"/>
                <a:ea typeface="Calibri" pitchFamily="34" charset="0"/>
                <a:cs typeface="Arial"/>
              </a:rPr>
              <a:t>Werk per gekozen SDG en onderdeel van de ‘Green Deal’ indicator uit wat de koppeling is met Circulaire economie en neem daarin zowel de economische als planetaire kant mee.  </a:t>
            </a:r>
            <a:endParaRPr kumimoji="0" lang="nl-NL" sz="1100" b="0" i="0" u="none" strike="noStrike" kern="1200" cap="none" spc="0" normalizeH="0" baseline="0" noProof="0">
              <a:ln>
                <a:noFill/>
              </a:ln>
              <a:solidFill>
                <a:prstClr val="black"/>
              </a:solidFill>
              <a:effectLst/>
              <a:uLnTx/>
              <a:uFillTx/>
              <a:latin typeface="Arial" charset="0"/>
              <a:ea typeface="Calibri" pitchFamily="34" charset="0"/>
              <a:cs typeface="Aria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76213" algn="l"/>
                <a:tab pos="1163638" algn="l"/>
              </a:tabLst>
              <a:defRPr/>
            </a:pPr>
            <a:r>
              <a:rPr kumimoji="0" lang="nl-NL" sz="1100" b="0" i="0" u="none" strike="noStrike" kern="1200" cap="none" spc="0" normalizeH="0" baseline="0" noProof="0">
                <a:ln>
                  <a:noFill/>
                </a:ln>
                <a:solidFill>
                  <a:prstClr val="black"/>
                </a:solidFill>
                <a:effectLst/>
                <a:uLnTx/>
                <a:uFillTx/>
                <a:latin typeface="Arial" charset="0"/>
                <a:ea typeface="Calibri" pitchFamily="34" charset="0"/>
                <a:cs typeface="Arial"/>
              </a:rPr>
              <a:t>Welke maatregelen ga jij treffen om de SDG en ‘Green deal’ te waarborgen in de stad van de toekomst en verantwoord dat. </a:t>
            </a:r>
            <a:endParaRPr kumimoji="0" lang="nl-NL" sz="1100" b="0" i="0" u="none" strike="noStrike" kern="1200" cap="none" spc="0" normalizeH="0" baseline="0" noProof="0">
              <a:ln>
                <a:noFill/>
              </a:ln>
              <a:solidFill>
                <a:prstClr val="black"/>
              </a:solidFill>
              <a:effectLst/>
              <a:uLnTx/>
              <a:uFillTx/>
              <a:latin typeface="Arial" charset="0"/>
              <a:ea typeface="Calibri" pitchFamily="34" charset="0"/>
              <a:cs typeface="Aria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76213" algn="l"/>
                <a:tab pos="1163638" algn="l"/>
              </a:tabLst>
              <a:defRPr/>
            </a:pPr>
            <a:r>
              <a:rPr kumimoji="0" lang="nl-NL" sz="1100" b="0" i="0" u="none" strike="noStrike" kern="1200" cap="none" spc="0" normalizeH="0" baseline="0" noProof="0">
                <a:ln>
                  <a:noFill/>
                </a:ln>
                <a:solidFill>
                  <a:prstClr val="black"/>
                </a:solidFill>
                <a:effectLst/>
                <a:uLnTx/>
                <a:uFillTx/>
                <a:latin typeface="Arial" charset="0"/>
                <a:ea typeface="Calibri" pitchFamily="34" charset="0"/>
                <a:cs typeface="Arial" charset="0"/>
              </a:rPr>
              <a:t>Denk aan een bronvermelding.</a:t>
            </a:r>
          </a:p>
        </p:txBody>
      </p:sp>
      <p:sp>
        <p:nvSpPr>
          <p:cNvPr id="20" name="Text Box 17"/>
          <p:cNvSpPr txBox="1">
            <a:spLocks noChangeArrowheads="1"/>
          </p:cNvSpPr>
          <p:nvPr/>
        </p:nvSpPr>
        <p:spPr bwMode="auto">
          <a:xfrm>
            <a:off x="7354024" y="748643"/>
            <a:ext cx="4400011" cy="1123384"/>
          </a:xfrm>
          <a:prstGeom prst="rect">
            <a:avLst/>
          </a:prstGeom>
          <a:noFill/>
          <a:ln w="9525">
            <a:solidFill>
              <a:schemeClr val="tx1"/>
            </a:solid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a:ln>
                  <a:noFill/>
                </a:ln>
                <a:solidFill>
                  <a:prstClr val="black"/>
                </a:solidFill>
                <a:effectLst/>
                <a:uLnTx/>
                <a:uFillTx/>
                <a:latin typeface="Arial" panose="020B0604020202020204" pitchFamily="34" charset="0"/>
                <a:ea typeface="Calibri" pitchFamily="34" charset="0"/>
                <a:cs typeface="Arial" panose="020B0604020202020204" pitchFamily="34" charset="0"/>
              </a:rPr>
              <a:t>Samenwerken</a:t>
            </a:r>
            <a:r>
              <a:rPr kumimoji="0" lang="nl-NL" sz="1100" b="1" i="0" u="none" strike="noStrike" kern="1200" cap="none" spc="0" normalizeH="0" baseline="0" noProof="0">
                <a:ln>
                  <a:noFill/>
                </a:ln>
                <a:solidFill>
                  <a:prstClr val="black"/>
                </a:solidFill>
                <a:effectLst/>
                <a:uLnTx/>
                <a:uFillTx/>
                <a:latin typeface="Arial" panose="020B0604020202020204" pitchFamily="34" charset="0"/>
                <a:ea typeface="Calibri" pitchFamily="34" charset="0"/>
                <a:cs typeface="Arial" panose="020B0604020202020204" pitchFamily="34" charset="0"/>
              </a:rPr>
              <a:t>			</a:t>
            </a:r>
          </a:p>
          <a:p>
            <a:pPr marL="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nl-NL" sz="1100" b="0" i="0" u="none" strike="noStrike" kern="1200" cap="none" spc="0" normalizeH="0" baseline="0" noProof="0">
                <a:ln>
                  <a:noFill/>
                </a:ln>
                <a:solidFill>
                  <a:prstClr val="black"/>
                </a:solidFill>
                <a:effectLst/>
                <a:uLnTx/>
                <a:uFillTx/>
                <a:latin typeface="Arial" charset="0"/>
                <a:ea typeface="+mn-ea"/>
                <a:cs typeface="Arial" charset="0"/>
              </a:rPr>
              <a:t>Dit product maak je alleen.</a:t>
            </a:r>
          </a:p>
          <a:p>
            <a:pPr marL="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nl-NL" sz="1100" b="0" i="0" u="none" strike="noStrike" kern="1200" cap="none" spc="0" normalizeH="0" baseline="0" noProof="0">
                <a:ln>
                  <a:noFill/>
                </a:ln>
                <a:solidFill>
                  <a:prstClr val="black"/>
                </a:solidFill>
                <a:effectLst/>
                <a:uLnTx/>
                <a:uFillTx/>
                <a:latin typeface="Arial" charset="0"/>
                <a:ea typeface="+mn-ea"/>
                <a:cs typeface="Arial" charset="0"/>
              </a:rPr>
              <a:t>Lever je product in via Teams</a:t>
            </a:r>
          </a:p>
          <a:p>
            <a:pPr marL="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nl-NL" sz="1100" b="0" i="0" u="none" strike="noStrike" kern="1200" cap="none" spc="0" normalizeH="0" baseline="0" noProof="0">
                <a:ln>
                  <a:noFill/>
                </a:ln>
                <a:solidFill>
                  <a:prstClr val="black"/>
                </a:solidFill>
                <a:effectLst/>
                <a:uLnTx/>
                <a:uFillTx/>
                <a:latin typeface="Arial" charset="0"/>
                <a:ea typeface="+mn-ea"/>
                <a:cs typeface="Arial" charset="0"/>
              </a:rPr>
              <a:t>Je wordt een groepje feedback </a:t>
            </a:r>
            <a:r>
              <a:rPr kumimoji="0" lang="nl-NL" sz="1100" b="0" i="0" u="none" strike="noStrike" kern="1200" cap="none" spc="0" normalizeH="0" baseline="0" noProof="0" err="1">
                <a:ln>
                  <a:noFill/>
                </a:ln>
                <a:solidFill>
                  <a:prstClr val="black"/>
                </a:solidFill>
                <a:effectLst/>
                <a:uLnTx/>
                <a:uFillTx/>
                <a:latin typeface="Arial" charset="0"/>
                <a:ea typeface="+mn-ea"/>
                <a:cs typeface="Arial" charset="0"/>
              </a:rPr>
              <a:t>friends</a:t>
            </a:r>
            <a:r>
              <a:rPr kumimoji="0" lang="nl-NL" sz="1100" b="0" i="0" u="none" strike="noStrike" kern="1200" cap="none" spc="0" normalizeH="0" baseline="0" noProof="0">
                <a:ln>
                  <a:noFill/>
                </a:ln>
                <a:solidFill>
                  <a:prstClr val="black"/>
                </a:solidFill>
                <a:effectLst/>
                <a:uLnTx/>
                <a:uFillTx/>
                <a:latin typeface="Arial" charset="0"/>
                <a:ea typeface="+mn-ea"/>
                <a:cs typeface="Arial" charset="0"/>
              </a:rPr>
              <a:t> geplaatst</a:t>
            </a:r>
          </a:p>
          <a:p>
            <a:pPr marL="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nl-NL" sz="1100" b="0" i="0" u="none" strike="noStrike" kern="1200" cap="none" spc="0" normalizeH="0" baseline="0" noProof="0">
                <a:ln>
                  <a:noFill/>
                </a:ln>
                <a:solidFill>
                  <a:prstClr val="black"/>
                </a:solidFill>
                <a:effectLst/>
                <a:uLnTx/>
                <a:uFillTx/>
                <a:latin typeface="Arial" charset="0"/>
                <a:ea typeface="+mn-ea"/>
                <a:cs typeface="Arial" charset="0"/>
              </a:rPr>
              <a:t>Geef feedback op de producten van anderen en ontvang feedback</a:t>
            </a:r>
          </a:p>
        </p:txBody>
      </p:sp>
      <p:sp>
        <p:nvSpPr>
          <p:cNvPr id="21" name="Text Box 8"/>
          <p:cNvSpPr txBox="1">
            <a:spLocks noChangeArrowheads="1"/>
          </p:cNvSpPr>
          <p:nvPr/>
        </p:nvSpPr>
        <p:spPr bwMode="auto">
          <a:xfrm>
            <a:off x="1319036" y="2196232"/>
            <a:ext cx="5408693" cy="1631216"/>
          </a:xfrm>
          <a:prstGeom prst="rect">
            <a:avLst/>
          </a:prstGeom>
          <a:noFill/>
          <a:ln w="9525">
            <a:solidFill>
              <a:schemeClr val="tx1"/>
            </a:solidFill>
            <a:miter lim="800000"/>
            <a:headEnd/>
            <a:tailEnd/>
          </a:ln>
          <a:effectLst/>
        </p:spPr>
        <p:txBody>
          <a:bodyPr wrap="square">
            <a:spAutoFit/>
          </a:bodyPr>
          <a:lstStyle>
            <a:lvl1pPr>
              <a:defRPr sz="2400">
                <a:solidFill>
                  <a:schemeClr val="tx1"/>
                </a:solidFill>
                <a:latin typeface="Arial" charset="0"/>
                <a:ea typeface="ＭＳ Ｐゴシック" pitchFamily="36" charset="-128"/>
              </a:defRPr>
            </a:lvl1pPr>
            <a:lvl2pPr marL="37931725" indent="-37474525">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nl-NL" sz="1200" b="1" i="0" u="none" strike="noStrike" kern="1200" cap="none" spc="0" normalizeH="0" baseline="0" noProof="0">
                <a:ln>
                  <a:noFill/>
                </a:ln>
                <a:solidFill>
                  <a:prstClr val="black"/>
                </a:solidFill>
                <a:effectLst/>
                <a:uLnTx/>
                <a:uFillTx/>
                <a:latin typeface="Arial" charset="0"/>
                <a:ea typeface="ＭＳ Ｐゴシック" pitchFamily="36" charset="-128"/>
                <a:cs typeface="+mn-cs"/>
              </a:rPr>
              <a:t>Product </a:t>
            </a:r>
            <a:r>
              <a:rPr kumimoji="0" lang="nl-NL" sz="1100" b="1" i="0" u="none" strike="noStrike" kern="1200" cap="none" spc="0" normalizeH="0" baseline="0" noProof="0">
                <a:ln>
                  <a:noFill/>
                </a:ln>
                <a:solidFill>
                  <a:srgbClr val="0099FF"/>
                </a:solidFill>
                <a:effectLst/>
                <a:uLnTx/>
                <a:uFillTx/>
                <a:latin typeface="Arial" charset="0"/>
                <a:ea typeface="ＭＳ Ｐゴシック" pitchFamily="36"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prstClr val="black"/>
                </a:solidFill>
                <a:effectLst/>
                <a:uLnTx/>
                <a:uFillTx/>
                <a:latin typeface="Arial" charset="0"/>
                <a:ea typeface="Calibri" pitchFamily="34" charset="0"/>
                <a:cs typeface="Arial" charset="0"/>
              </a:rPr>
              <a:t>Een document met daarin: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100" b="0" i="0" u="none" strike="noStrike" kern="1200" cap="none" spc="0" normalizeH="0" baseline="0" noProof="0">
                <a:ln>
                  <a:noFill/>
                </a:ln>
                <a:solidFill>
                  <a:prstClr val="black"/>
                </a:solidFill>
                <a:effectLst/>
                <a:uLnTx/>
                <a:uFillTx/>
                <a:latin typeface="Arial" charset="0"/>
                <a:ea typeface="Calibri" pitchFamily="34" charset="0"/>
                <a:cs typeface="Arial" charset="0"/>
              </a:rPr>
              <a:t>De koppeling en toelichting van minimaal 2 </a:t>
            </a:r>
            <a:r>
              <a:rPr kumimoji="0" lang="nl-NL" sz="1100" b="0" i="0" u="none" strike="noStrike" kern="1200" cap="none" spc="0" normalizeH="0" baseline="0" noProof="0" err="1">
                <a:ln>
                  <a:noFill/>
                </a:ln>
                <a:solidFill>
                  <a:prstClr val="black"/>
                </a:solidFill>
                <a:effectLst/>
                <a:uLnTx/>
                <a:uFillTx/>
                <a:latin typeface="Arial" charset="0"/>
                <a:ea typeface="Calibri" pitchFamily="34" charset="0"/>
                <a:cs typeface="Arial" charset="0"/>
              </a:rPr>
              <a:t>sustainable</a:t>
            </a:r>
            <a:r>
              <a:rPr kumimoji="0" lang="nl-NL" sz="1100" b="0" i="0" u="none" strike="noStrike" kern="1200" cap="none" spc="0" normalizeH="0" baseline="0" noProof="0">
                <a:ln>
                  <a:noFill/>
                </a:ln>
                <a:solidFill>
                  <a:prstClr val="black"/>
                </a:solidFill>
                <a:effectLst/>
                <a:uLnTx/>
                <a:uFillTx/>
                <a:latin typeface="Arial" charset="0"/>
                <a:ea typeface="Calibri" pitchFamily="34" charset="0"/>
                <a:cs typeface="Arial" charset="0"/>
              </a:rPr>
              <a:t> development goals en haar subdoelen aan de circulaire economie.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100" b="0" i="0" u="none" strike="noStrike" kern="1200" cap="none" spc="0" normalizeH="0" baseline="0" noProof="0">
                <a:ln>
                  <a:noFill/>
                </a:ln>
                <a:solidFill>
                  <a:prstClr val="black"/>
                </a:solidFill>
                <a:effectLst/>
                <a:uLnTx/>
                <a:uFillTx/>
                <a:latin typeface="Arial" charset="0"/>
                <a:ea typeface="Calibri" pitchFamily="34" charset="0"/>
                <a:cs typeface="Arial" charset="0"/>
              </a:rPr>
              <a:t>De koppeling en toelichting van minimaal 2 onderdelen van de ‘Green Deal’ aan de circulaire economie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100" b="0" i="0" u="none" strike="noStrike" kern="1200" cap="none" spc="0" normalizeH="0" baseline="0" noProof="0">
                <a:ln>
                  <a:noFill/>
                </a:ln>
                <a:solidFill>
                  <a:prstClr val="black"/>
                </a:solidFill>
                <a:effectLst/>
                <a:uLnTx/>
                <a:uFillTx/>
                <a:latin typeface="Arial" charset="0"/>
                <a:ea typeface="Calibri" pitchFamily="34" charset="0"/>
                <a:cs typeface="Arial" charset="0"/>
              </a:rPr>
              <a:t>Een verantwoording met daarin maatregelen die jij gaat treffen om ervoor te zorgen dat jou stad van de toekomst voldoet aan de gekozen SDG en ‘Green Deal’</a:t>
            </a:r>
          </a:p>
        </p:txBody>
      </p:sp>
      <p:sp>
        <p:nvSpPr>
          <p:cNvPr id="23" name="Text Box 14"/>
          <p:cNvSpPr txBox="1">
            <a:spLocks noChangeArrowheads="1"/>
          </p:cNvSpPr>
          <p:nvPr/>
        </p:nvSpPr>
        <p:spPr bwMode="auto">
          <a:xfrm>
            <a:off x="7354024" y="2081853"/>
            <a:ext cx="4400011" cy="615553"/>
          </a:xfrm>
          <a:prstGeom prst="rect">
            <a:avLst/>
          </a:prstGeom>
          <a:noFill/>
          <a:ln w="9525">
            <a:solidFill>
              <a:schemeClr val="tx1"/>
            </a:solidFill>
            <a:miter lim="800000"/>
            <a:headEnd/>
            <a:tailEnd/>
          </a:ln>
          <a:effectLst/>
        </p:spPr>
        <p:txBody>
          <a:bodyPr wrap="square">
            <a:spAutoFit/>
          </a:bodyPr>
          <a:lstStyle>
            <a:lvl1pPr marL="457200" indent="-457200" defTabSz="808038">
              <a:defRPr sz="2400">
                <a:solidFill>
                  <a:schemeClr val="tx1"/>
                </a:solidFill>
                <a:latin typeface="Arial" charset="0"/>
                <a:ea typeface="ＭＳ Ｐゴシック" pitchFamily="36" charset="-128"/>
              </a:defRPr>
            </a:lvl1pPr>
            <a:lvl2pPr marL="37931725" indent="-37474525" defTabSz="808038">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marL="457200" marR="0" lvl="0" indent="-457200" algn="l" defTabSz="808038"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a:ln>
                  <a:noFill/>
                </a:ln>
                <a:solidFill>
                  <a:prstClr val="black"/>
                </a:solidFill>
                <a:effectLst/>
                <a:uLnTx/>
                <a:uFillTx/>
                <a:latin typeface="Arial" charset="0"/>
                <a:ea typeface="Calibri" pitchFamily="34" charset="0"/>
                <a:cs typeface="Arial" charset="0"/>
              </a:rPr>
              <a:t>Bijeenkomsten &amp; Tijd</a:t>
            </a:r>
          </a:p>
          <a:p>
            <a:pPr marL="0" marR="0" lvl="0" indent="0" algn="l" defTabSz="808038"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prstClr val="black"/>
                </a:solidFill>
                <a:effectLst/>
                <a:uLnTx/>
                <a:uFillTx/>
                <a:latin typeface="Arial" charset="0"/>
                <a:ea typeface="Calibri" pitchFamily="34" charset="0"/>
                <a:cs typeface="Arial" charset="0"/>
              </a:rPr>
              <a:t>Specialisatie lessen Circulaire economie</a:t>
            </a:r>
          </a:p>
          <a:p>
            <a:pPr marL="0" marR="0" lvl="0" indent="0" algn="l" defTabSz="808038"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prstClr val="black"/>
                </a:solidFill>
                <a:effectLst/>
                <a:uLnTx/>
                <a:uFillTx/>
                <a:latin typeface="Arial" charset="0"/>
                <a:ea typeface="Calibri" pitchFamily="34" charset="0"/>
                <a:cs typeface="Arial" charset="0"/>
              </a:rPr>
              <a:t>Deadline: </a:t>
            </a:r>
            <a:r>
              <a:rPr kumimoji="0" lang="nl-NL" sz="1100" b="1" i="0" u="none" strike="noStrike" kern="1200" cap="none" spc="0" normalizeH="0" baseline="0" noProof="0">
                <a:ln>
                  <a:noFill/>
                </a:ln>
                <a:solidFill>
                  <a:prstClr val="black"/>
                </a:solidFill>
                <a:effectLst/>
                <a:uLnTx/>
                <a:uFillTx/>
                <a:latin typeface="Arial" charset="0"/>
                <a:ea typeface="Calibri" pitchFamily="34" charset="0"/>
                <a:cs typeface="Arial" charset="0"/>
              </a:rPr>
              <a:t>22-03-2022</a:t>
            </a:r>
          </a:p>
        </p:txBody>
      </p:sp>
      <p:pic>
        <p:nvPicPr>
          <p:cNvPr id="22" name="Picture 4" descr="Afbeeldingsresultaat voor sdg">
            <a:extLst>
              <a:ext uri="{FF2B5EF4-FFF2-40B4-BE49-F238E27FC236}">
                <a16:creationId xmlns:a16="http://schemas.microsoft.com/office/drawing/2014/main" id="{9244964F-2CD6-488A-B60B-85F19BC5B401}"/>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8806" r="19351"/>
          <a:stretch/>
        </p:blipFill>
        <p:spPr bwMode="auto">
          <a:xfrm>
            <a:off x="7119594" y="3973805"/>
            <a:ext cx="1804131" cy="14586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uropese projectoproep in het kader van de Green Deal | De Blauwe Cluster">
            <a:extLst>
              <a:ext uri="{FF2B5EF4-FFF2-40B4-BE49-F238E27FC236}">
                <a16:creationId xmlns:a16="http://schemas.microsoft.com/office/drawing/2014/main" id="{A92816EC-A314-4BFA-ACDB-F60FE317406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23725" y="4036261"/>
            <a:ext cx="2879999" cy="1440000"/>
          </a:xfrm>
          <a:prstGeom prst="rect">
            <a:avLst/>
          </a:prstGeom>
          <a:noFill/>
          <a:extLst>
            <a:ext uri="{909E8E84-426E-40DD-AFC4-6F175D3DCCD1}">
              <a14:hiddenFill xmlns:a14="http://schemas.microsoft.com/office/drawing/2010/main">
                <a:solidFill>
                  <a:srgbClr val="FFFFFF"/>
                </a:solidFill>
              </a14:hiddenFill>
            </a:ext>
          </a:extLst>
        </p:spPr>
      </p:pic>
      <p:sp>
        <p:nvSpPr>
          <p:cNvPr id="26" name="Pijl: U-vormig 25">
            <a:hlinkClick r:id="rId12" action="ppaction://hlinksldjump"/>
            <a:extLst>
              <a:ext uri="{FF2B5EF4-FFF2-40B4-BE49-F238E27FC236}">
                <a16:creationId xmlns:a16="http://schemas.microsoft.com/office/drawing/2014/main" id="{7988CD40-E493-4DAD-9852-5870AAC73971}"/>
              </a:ext>
            </a:extLst>
          </p:cNvPr>
          <p:cNvSpPr/>
          <p:nvPr/>
        </p:nvSpPr>
        <p:spPr>
          <a:xfrm rot="5400000">
            <a:off x="11462349" y="20582"/>
            <a:ext cx="604336" cy="720593"/>
          </a:xfrm>
          <a:prstGeom prst="utur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2511553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ndertitel 5">
            <a:extLst>
              <a:ext uri="{FF2B5EF4-FFF2-40B4-BE49-F238E27FC236}">
                <a16:creationId xmlns:a16="http://schemas.microsoft.com/office/drawing/2014/main" id="{CAC09EC2-A5FE-4FEB-BD76-58C40980F23E}"/>
              </a:ext>
            </a:extLst>
          </p:cNvPr>
          <p:cNvSpPr>
            <a:spLocks noGrp="1"/>
          </p:cNvSpPr>
          <p:nvPr>
            <p:ph type="subTitle" idx="1"/>
          </p:nvPr>
        </p:nvSpPr>
        <p:spPr/>
        <p:txBody>
          <a:bodyPr>
            <a:normAutofit/>
          </a:bodyPr>
          <a:lstStyle/>
          <a:p>
            <a:endParaRPr lang="nl-NL" dirty="0"/>
          </a:p>
        </p:txBody>
      </p:sp>
      <p:sp>
        <p:nvSpPr>
          <p:cNvPr id="5" name="Titel 4">
            <a:extLst>
              <a:ext uri="{FF2B5EF4-FFF2-40B4-BE49-F238E27FC236}">
                <a16:creationId xmlns:a16="http://schemas.microsoft.com/office/drawing/2014/main" id="{FB6BC983-3C32-436F-ABBA-8D052525BC90}"/>
              </a:ext>
            </a:extLst>
          </p:cNvPr>
          <p:cNvSpPr>
            <a:spLocks noGrp="1"/>
          </p:cNvSpPr>
          <p:nvPr>
            <p:ph type="ctrTitle"/>
          </p:nvPr>
        </p:nvSpPr>
        <p:spPr>
          <a:xfrm>
            <a:off x="371475" y="296862"/>
            <a:ext cx="8127756" cy="2088000"/>
          </a:xfrm>
        </p:spPr>
        <p:txBody>
          <a:bodyPr/>
          <a:lstStyle/>
          <a:p>
            <a:r>
              <a:rPr lang="nl-NL" dirty="0"/>
              <a:t>Herhaling next nature</a:t>
            </a:r>
          </a:p>
        </p:txBody>
      </p:sp>
    </p:spTree>
    <p:extLst>
      <p:ext uri="{BB962C8B-B14F-4D97-AF65-F5344CB8AC3E}">
        <p14:creationId xmlns:p14="http://schemas.microsoft.com/office/powerpoint/2010/main" val="441155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73143D01-B610-4C48-BA74-F1879272520B}"/>
              </a:ext>
            </a:extLst>
          </p:cNvPr>
          <p:cNvSpPr>
            <a:spLocks noGrp="1"/>
          </p:cNvSpPr>
          <p:nvPr>
            <p:ph type="title"/>
          </p:nvPr>
        </p:nvSpPr>
        <p:spPr/>
        <p:txBody>
          <a:bodyPr/>
          <a:lstStyle/>
          <a:p>
            <a:r>
              <a:rPr lang="nl-NL" dirty="0"/>
              <a:t>Natuur en cultuur kwadrant</a:t>
            </a:r>
          </a:p>
        </p:txBody>
      </p:sp>
      <p:sp>
        <p:nvSpPr>
          <p:cNvPr id="11" name="Tijdelijke aanduiding voor tekst 10">
            <a:extLst>
              <a:ext uri="{FF2B5EF4-FFF2-40B4-BE49-F238E27FC236}">
                <a16:creationId xmlns:a16="http://schemas.microsoft.com/office/drawing/2014/main" id="{04F40130-EFF2-42BF-BCE4-F63A87DC28E9}"/>
              </a:ext>
            </a:extLst>
          </p:cNvPr>
          <p:cNvSpPr>
            <a:spLocks noGrp="1"/>
          </p:cNvSpPr>
          <p:nvPr>
            <p:ph type="body" sz="quarter" idx="13"/>
          </p:nvPr>
        </p:nvSpPr>
        <p:spPr/>
        <p:txBody>
          <a:bodyPr/>
          <a:lstStyle/>
          <a:p>
            <a:pPr marL="0" indent="0">
              <a:buNone/>
            </a:pPr>
            <a:r>
              <a:rPr lang="nl-NL"/>
              <a:t>Vier kwadranten waar zowel natuur als cultuur geplaatst kan worden. </a:t>
            </a:r>
          </a:p>
          <a:p>
            <a:pPr marL="0" indent="0">
              <a:buNone/>
            </a:pPr>
            <a:endParaRPr lang="nl-NL"/>
          </a:p>
          <a:p>
            <a:pPr marL="0" indent="0">
              <a:buNone/>
            </a:pPr>
            <a:endParaRPr lang="nl-NL"/>
          </a:p>
          <a:p>
            <a:pPr marL="0" indent="0">
              <a:buNone/>
            </a:pPr>
            <a:r>
              <a:rPr lang="nl-NL"/>
              <a:t>Sommige dingen die wij hebben gemaakt lijken uit onze controle te ontsnappen….</a:t>
            </a:r>
          </a:p>
          <a:p>
            <a:pPr marL="0" indent="0">
              <a:buNone/>
            </a:pPr>
            <a:endParaRPr lang="nl-NL"/>
          </a:p>
          <a:p>
            <a:pPr>
              <a:buFontTx/>
              <a:buChar char="-"/>
            </a:pPr>
            <a:r>
              <a:rPr lang="nl-NL"/>
              <a:t>Fileproblemen</a:t>
            </a:r>
          </a:p>
          <a:p>
            <a:pPr>
              <a:buFontTx/>
              <a:buChar char="-"/>
            </a:pPr>
            <a:r>
              <a:rPr lang="nl-NL"/>
              <a:t>Digitale netwerken</a:t>
            </a:r>
          </a:p>
          <a:p>
            <a:pPr>
              <a:buFontTx/>
              <a:buChar char="-"/>
            </a:pPr>
            <a:r>
              <a:rPr lang="nl-NL"/>
              <a:t>Financiële systemen</a:t>
            </a:r>
          </a:p>
        </p:txBody>
      </p:sp>
      <p:pic>
        <p:nvPicPr>
          <p:cNvPr id="9" name="Tijdelijke aanduiding voor afbeelding 8">
            <a:extLst>
              <a:ext uri="{FF2B5EF4-FFF2-40B4-BE49-F238E27FC236}">
                <a16:creationId xmlns:a16="http://schemas.microsoft.com/office/drawing/2014/main" id="{88121717-7DF5-4851-9CDB-B910912E3E8F}"/>
              </a:ext>
            </a:extLst>
          </p:cNvPr>
          <p:cNvPicPr>
            <a:picLocks noGrp="1" noChangeAspect="1"/>
          </p:cNvPicPr>
          <p:nvPr>
            <p:ph type="pic" sz="quarter" idx="14"/>
          </p:nvPr>
        </p:nvPicPr>
        <p:blipFill rotWithShape="1">
          <a:blip r:embed="rId2"/>
          <a:srcRect l="28373" t="22979" r="43065" b="14752"/>
          <a:stretch/>
        </p:blipFill>
        <p:spPr>
          <a:xfrm rot="16200000">
            <a:off x="6702024" y="715632"/>
            <a:ext cx="4598206" cy="5638797"/>
          </a:xfrm>
        </p:spPr>
      </p:pic>
      <p:sp>
        <p:nvSpPr>
          <p:cNvPr id="12" name="Tijdelijke aanduiding voor tekst 11">
            <a:extLst>
              <a:ext uri="{FF2B5EF4-FFF2-40B4-BE49-F238E27FC236}">
                <a16:creationId xmlns:a16="http://schemas.microsoft.com/office/drawing/2014/main" id="{9118FFFA-E82C-4E89-BC52-C08A2DBE8A1D}"/>
              </a:ext>
            </a:extLst>
          </p:cNvPr>
          <p:cNvSpPr>
            <a:spLocks noGrp="1"/>
          </p:cNvSpPr>
          <p:nvPr>
            <p:ph type="body" sz="quarter" idx="15"/>
          </p:nvPr>
        </p:nvSpPr>
        <p:spPr/>
        <p:txBody>
          <a:bodyPr/>
          <a:lstStyle/>
          <a:p>
            <a:endParaRPr lang="nl-NL"/>
          </a:p>
        </p:txBody>
      </p:sp>
    </p:spTree>
    <p:extLst>
      <p:ext uri="{BB962C8B-B14F-4D97-AF65-F5344CB8AC3E}">
        <p14:creationId xmlns:p14="http://schemas.microsoft.com/office/powerpoint/2010/main" val="234735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5338072-63C8-4796-B15D-DC5DDCD79769}"/>
              </a:ext>
            </a:extLst>
          </p:cNvPr>
          <p:cNvSpPr>
            <a:spLocks noGrp="1"/>
          </p:cNvSpPr>
          <p:nvPr>
            <p:ph type="title"/>
          </p:nvPr>
        </p:nvSpPr>
        <p:spPr>
          <a:xfrm>
            <a:off x="371476" y="296863"/>
            <a:ext cx="5645148" cy="1160403"/>
          </a:xfrm>
        </p:spPr>
        <p:txBody>
          <a:bodyPr anchor="t">
            <a:normAutofit/>
          </a:bodyPr>
          <a:lstStyle/>
          <a:p>
            <a:r>
              <a:rPr lang="nl-NL" dirty="0"/>
              <a:t>De </a:t>
            </a:r>
            <a:r>
              <a:rPr lang="nl-NL" dirty="0" err="1"/>
              <a:t>technosfeer</a:t>
            </a:r>
            <a:r>
              <a:rPr lang="nl-NL" dirty="0"/>
              <a:t>.</a:t>
            </a:r>
          </a:p>
        </p:txBody>
      </p:sp>
      <p:sp>
        <p:nvSpPr>
          <p:cNvPr id="9220" name="Content Placeholder 2">
            <a:extLst>
              <a:ext uri="{FF2B5EF4-FFF2-40B4-BE49-F238E27FC236}">
                <a16:creationId xmlns:a16="http://schemas.microsoft.com/office/drawing/2014/main" id="{6D483555-BDE8-F9A6-0EFB-9329A5E055F8}"/>
              </a:ext>
            </a:extLst>
          </p:cNvPr>
          <p:cNvSpPr>
            <a:spLocks noGrp="1"/>
          </p:cNvSpPr>
          <p:nvPr>
            <p:ph idx="1"/>
          </p:nvPr>
        </p:nvSpPr>
        <p:spPr>
          <a:xfrm>
            <a:off x="371476" y="1219200"/>
            <a:ext cx="5645148" cy="4910137"/>
          </a:xfrm>
        </p:spPr>
        <p:txBody>
          <a:bodyPr/>
          <a:lstStyle/>
          <a:p>
            <a:pPr marL="0" indent="0">
              <a:buNone/>
            </a:pPr>
            <a:r>
              <a:rPr lang="nl-NL" sz="1800" b="0" dirty="0"/>
              <a:t>Sinds 2011 wordt de discussie over een </a:t>
            </a:r>
            <a:r>
              <a:rPr lang="nl-NL" sz="1800" b="0" dirty="0" err="1"/>
              <a:t>technosfeer</a:t>
            </a:r>
            <a:r>
              <a:rPr lang="nl-NL" sz="1800" b="0" dirty="0"/>
              <a:t> gevoerd, na de verschijning van het boek </a:t>
            </a:r>
            <a:r>
              <a:rPr lang="nl-NL" sz="1800" b="0" i="1" dirty="0"/>
              <a:t>De wil van technologie.</a:t>
            </a:r>
          </a:p>
          <a:p>
            <a:pPr marL="0" indent="0">
              <a:buNone/>
            </a:pPr>
            <a:r>
              <a:rPr lang="nl-NL" sz="1800" b="0" dirty="0" err="1"/>
              <a:t>Geosfeer</a:t>
            </a:r>
            <a:r>
              <a:rPr lang="nl-NL" sz="1800" b="0" dirty="0"/>
              <a:t> – niet levende materie</a:t>
            </a:r>
            <a:br>
              <a:rPr lang="nl-NL" sz="1800" b="0" dirty="0"/>
            </a:br>
            <a:r>
              <a:rPr lang="nl-NL" sz="1800" b="0" dirty="0"/>
              <a:t>Biosfeer – al het leven op aarde</a:t>
            </a:r>
            <a:br>
              <a:rPr lang="nl-NL" sz="1800" b="0" dirty="0"/>
            </a:br>
            <a:r>
              <a:rPr lang="nl-NL" sz="1800" b="0" dirty="0" err="1"/>
              <a:t>Noösfeer</a:t>
            </a:r>
            <a:r>
              <a:rPr lang="nl-NL" sz="1800" b="0" dirty="0"/>
              <a:t> – sfeer van denken</a:t>
            </a:r>
          </a:p>
        </p:txBody>
      </p:sp>
      <p:pic>
        <p:nvPicPr>
          <p:cNvPr id="9218" name="Picture 2" descr="Europe At Night">
            <a:extLst>
              <a:ext uri="{FF2B5EF4-FFF2-40B4-BE49-F238E27FC236}">
                <a16:creationId xmlns:a16="http://schemas.microsoft.com/office/drawing/2014/main" id="{944A4FFB-3AB1-4F0E-8FB7-30694B56E991}"/>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5322" r="20545"/>
          <a:stretch/>
        </p:blipFill>
        <p:spPr bwMode="auto">
          <a:xfrm>
            <a:off x="6175377" y="10"/>
            <a:ext cx="6016622" cy="6857990"/>
          </a:xfrm>
          <a:prstGeom prst="rect">
            <a:avLst/>
          </a:prstGeom>
          <a:solidFill>
            <a:srgbClr val="FFFFFF"/>
          </a:solidFill>
        </p:spPr>
      </p:pic>
      <p:sp>
        <p:nvSpPr>
          <p:cNvPr id="73" name="Text Placeholder 4">
            <a:extLst>
              <a:ext uri="{FF2B5EF4-FFF2-40B4-BE49-F238E27FC236}">
                <a16:creationId xmlns:a16="http://schemas.microsoft.com/office/drawing/2014/main" id="{ED9524E5-0391-16C5-3EBF-4D2353ADDD7A}"/>
              </a:ext>
            </a:extLst>
          </p:cNvPr>
          <p:cNvSpPr>
            <a:spLocks noGrp="1"/>
          </p:cNvSpPr>
          <p:nvPr>
            <p:ph type="body" sz="quarter" idx="14"/>
          </p:nvPr>
        </p:nvSpPr>
        <p:spPr>
          <a:xfrm>
            <a:off x="10999221" y="6308761"/>
            <a:ext cx="810000" cy="168361"/>
          </a:xfrm>
        </p:spPr>
        <p:txBody>
          <a:bodyPr/>
          <a:lstStyle/>
          <a:p>
            <a:endParaRPr lang="en-US"/>
          </a:p>
        </p:txBody>
      </p:sp>
    </p:spTree>
    <p:extLst>
      <p:ext uri="{BB962C8B-B14F-4D97-AF65-F5344CB8AC3E}">
        <p14:creationId xmlns:p14="http://schemas.microsoft.com/office/powerpoint/2010/main" val="938068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ey ontwerper, ben je een bouwer of een sloper? – Astrid Poot, denker/maker">
            <a:extLst>
              <a:ext uri="{FF2B5EF4-FFF2-40B4-BE49-F238E27FC236}">
                <a16:creationId xmlns:a16="http://schemas.microsoft.com/office/drawing/2014/main" id="{232FB651-F5B1-4548-B5A8-86D198EDDEE6}"/>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t="442"/>
          <a:stretch/>
        </p:blipFill>
        <p:spPr bwMode="auto">
          <a:xfrm>
            <a:off x="20" y="10"/>
            <a:ext cx="12191980" cy="6857990"/>
          </a:xfrm>
          <a:prstGeom prst="rect">
            <a:avLst/>
          </a:prstGeom>
          <a:solidFill>
            <a:srgbClr val="FFFFFF"/>
          </a:solidFill>
        </p:spPr>
      </p:pic>
      <p:sp>
        <p:nvSpPr>
          <p:cNvPr id="7" name="Pijl: U-vormig 6">
            <a:hlinkClick r:id="rId3" action="ppaction://hlinksldjump"/>
            <a:extLst>
              <a:ext uri="{FF2B5EF4-FFF2-40B4-BE49-F238E27FC236}">
                <a16:creationId xmlns:a16="http://schemas.microsoft.com/office/drawing/2014/main" id="{4B5315F3-31E7-4444-8712-48BE8335632E}"/>
              </a:ext>
            </a:extLst>
          </p:cNvPr>
          <p:cNvSpPr/>
          <p:nvPr/>
        </p:nvSpPr>
        <p:spPr>
          <a:xfrm rot="5400000">
            <a:off x="11462349" y="20582"/>
            <a:ext cx="604336" cy="720593"/>
          </a:xfrm>
          <a:prstGeom prst="utur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1706463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ndertitel 5">
            <a:extLst>
              <a:ext uri="{FF2B5EF4-FFF2-40B4-BE49-F238E27FC236}">
                <a16:creationId xmlns:a16="http://schemas.microsoft.com/office/drawing/2014/main" id="{CAC09EC2-A5FE-4FEB-BD76-58C40980F23E}"/>
              </a:ext>
            </a:extLst>
          </p:cNvPr>
          <p:cNvSpPr>
            <a:spLocks noGrp="1"/>
          </p:cNvSpPr>
          <p:nvPr>
            <p:ph type="subTitle" idx="1"/>
          </p:nvPr>
        </p:nvSpPr>
        <p:spPr/>
        <p:txBody>
          <a:bodyPr>
            <a:normAutofit/>
          </a:bodyPr>
          <a:lstStyle/>
          <a:p>
            <a:endParaRPr lang="nl-NL" dirty="0"/>
          </a:p>
        </p:txBody>
      </p:sp>
      <p:sp>
        <p:nvSpPr>
          <p:cNvPr id="5" name="Titel 4">
            <a:extLst>
              <a:ext uri="{FF2B5EF4-FFF2-40B4-BE49-F238E27FC236}">
                <a16:creationId xmlns:a16="http://schemas.microsoft.com/office/drawing/2014/main" id="{FB6BC983-3C32-436F-ABBA-8D052525BC90}"/>
              </a:ext>
            </a:extLst>
          </p:cNvPr>
          <p:cNvSpPr>
            <a:spLocks noGrp="1"/>
          </p:cNvSpPr>
          <p:nvPr>
            <p:ph type="ctrTitle"/>
          </p:nvPr>
        </p:nvSpPr>
        <p:spPr/>
        <p:txBody>
          <a:bodyPr/>
          <a:lstStyle/>
          <a:p>
            <a:r>
              <a:rPr lang="nl-NL" dirty="0"/>
              <a:t>Next nature III</a:t>
            </a:r>
          </a:p>
        </p:txBody>
      </p:sp>
    </p:spTree>
    <p:extLst>
      <p:ext uri="{BB962C8B-B14F-4D97-AF65-F5344CB8AC3E}">
        <p14:creationId xmlns:p14="http://schemas.microsoft.com/office/powerpoint/2010/main" val="361341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5338072-63C8-4796-B15D-DC5DDCD79769}"/>
              </a:ext>
            </a:extLst>
          </p:cNvPr>
          <p:cNvSpPr>
            <a:spLocks noGrp="1"/>
          </p:cNvSpPr>
          <p:nvPr>
            <p:ph type="title"/>
          </p:nvPr>
        </p:nvSpPr>
        <p:spPr>
          <a:xfrm>
            <a:off x="371476" y="296863"/>
            <a:ext cx="5645148" cy="1160403"/>
          </a:xfrm>
        </p:spPr>
        <p:txBody>
          <a:bodyPr anchor="t">
            <a:normAutofit/>
          </a:bodyPr>
          <a:lstStyle/>
          <a:p>
            <a:r>
              <a:rPr lang="nl-NL" dirty="0"/>
              <a:t>De </a:t>
            </a:r>
            <a:r>
              <a:rPr lang="nl-NL" dirty="0" err="1"/>
              <a:t>technosfeer</a:t>
            </a:r>
            <a:r>
              <a:rPr lang="nl-NL" dirty="0"/>
              <a:t>.</a:t>
            </a:r>
          </a:p>
        </p:txBody>
      </p:sp>
      <p:sp>
        <p:nvSpPr>
          <p:cNvPr id="9220" name="Content Placeholder 2">
            <a:extLst>
              <a:ext uri="{FF2B5EF4-FFF2-40B4-BE49-F238E27FC236}">
                <a16:creationId xmlns:a16="http://schemas.microsoft.com/office/drawing/2014/main" id="{6D483555-BDE8-F9A6-0EFB-9329A5E055F8}"/>
              </a:ext>
            </a:extLst>
          </p:cNvPr>
          <p:cNvSpPr>
            <a:spLocks noGrp="1"/>
          </p:cNvSpPr>
          <p:nvPr>
            <p:ph idx="1"/>
          </p:nvPr>
        </p:nvSpPr>
        <p:spPr>
          <a:xfrm>
            <a:off x="371476" y="1219200"/>
            <a:ext cx="5645148" cy="4910137"/>
          </a:xfrm>
        </p:spPr>
        <p:txBody>
          <a:bodyPr/>
          <a:lstStyle/>
          <a:p>
            <a:pPr marL="0" indent="0">
              <a:buNone/>
            </a:pPr>
            <a:r>
              <a:rPr lang="nl-NL" sz="1800" b="0" dirty="0"/>
              <a:t>Sinds 2011 wordt de discussie over een </a:t>
            </a:r>
            <a:r>
              <a:rPr lang="nl-NL" sz="1800" b="0" dirty="0" err="1"/>
              <a:t>technosfeer</a:t>
            </a:r>
            <a:r>
              <a:rPr lang="nl-NL" sz="1800" b="0" dirty="0"/>
              <a:t> gevoerd, na de verschijning van het boek </a:t>
            </a:r>
            <a:r>
              <a:rPr lang="nl-NL" sz="1800" b="0" i="1" dirty="0"/>
              <a:t>De wil van technologie.</a:t>
            </a:r>
          </a:p>
          <a:p>
            <a:pPr marL="0" indent="0">
              <a:buNone/>
            </a:pPr>
            <a:r>
              <a:rPr lang="nl-NL" sz="1800" b="0" dirty="0" err="1"/>
              <a:t>Geosfeer</a:t>
            </a:r>
            <a:r>
              <a:rPr lang="nl-NL" sz="1800" b="0" dirty="0"/>
              <a:t> – niet levende materie</a:t>
            </a:r>
            <a:br>
              <a:rPr lang="nl-NL" sz="1800" b="0" dirty="0"/>
            </a:br>
            <a:r>
              <a:rPr lang="nl-NL" sz="1800" b="0" dirty="0"/>
              <a:t>Biosfeer – al het leven op aarde</a:t>
            </a:r>
            <a:br>
              <a:rPr lang="nl-NL" sz="1800" b="0" dirty="0"/>
            </a:br>
            <a:r>
              <a:rPr lang="nl-NL" sz="1800" b="0" dirty="0" err="1"/>
              <a:t>Noösfeer</a:t>
            </a:r>
            <a:r>
              <a:rPr lang="nl-NL" sz="1800" b="0" dirty="0"/>
              <a:t> – sfeer van denken</a:t>
            </a:r>
          </a:p>
        </p:txBody>
      </p:sp>
      <p:pic>
        <p:nvPicPr>
          <p:cNvPr id="9218" name="Picture 2" descr="Europe At Night">
            <a:extLst>
              <a:ext uri="{FF2B5EF4-FFF2-40B4-BE49-F238E27FC236}">
                <a16:creationId xmlns:a16="http://schemas.microsoft.com/office/drawing/2014/main" id="{944A4FFB-3AB1-4F0E-8FB7-30694B56E991}"/>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5322" r="20545"/>
          <a:stretch/>
        </p:blipFill>
        <p:spPr bwMode="auto">
          <a:xfrm>
            <a:off x="6175377" y="10"/>
            <a:ext cx="6016622" cy="6857990"/>
          </a:xfrm>
          <a:prstGeom prst="rect">
            <a:avLst/>
          </a:prstGeom>
          <a:solidFill>
            <a:srgbClr val="FFFFFF"/>
          </a:solidFill>
        </p:spPr>
      </p:pic>
      <p:sp>
        <p:nvSpPr>
          <p:cNvPr id="73" name="Text Placeholder 4">
            <a:extLst>
              <a:ext uri="{FF2B5EF4-FFF2-40B4-BE49-F238E27FC236}">
                <a16:creationId xmlns:a16="http://schemas.microsoft.com/office/drawing/2014/main" id="{ED9524E5-0391-16C5-3EBF-4D2353ADDD7A}"/>
              </a:ext>
            </a:extLst>
          </p:cNvPr>
          <p:cNvSpPr>
            <a:spLocks noGrp="1"/>
          </p:cNvSpPr>
          <p:nvPr>
            <p:ph type="body" sz="quarter" idx="14"/>
          </p:nvPr>
        </p:nvSpPr>
        <p:spPr>
          <a:xfrm>
            <a:off x="10999221" y="6308761"/>
            <a:ext cx="810000" cy="168361"/>
          </a:xfrm>
        </p:spPr>
        <p:txBody>
          <a:bodyPr/>
          <a:lstStyle/>
          <a:p>
            <a:endParaRPr lang="en-US"/>
          </a:p>
        </p:txBody>
      </p:sp>
    </p:spTree>
    <p:extLst>
      <p:ext uri="{BB962C8B-B14F-4D97-AF65-F5344CB8AC3E}">
        <p14:creationId xmlns:p14="http://schemas.microsoft.com/office/powerpoint/2010/main" val="1857479532"/>
      </p:ext>
    </p:extLst>
  </p:cSld>
  <p:clrMapOvr>
    <a:masterClrMapping/>
  </p:clrMapOvr>
</p:sld>
</file>

<file path=ppt/theme/theme1.xml><?xml version="1.0" encoding="utf-8"?>
<a:theme xmlns:a="http://schemas.openxmlformats.org/drawingml/2006/main" name="Yuverta">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uverta" id="{96AF11D6-F62E-490E-B1A9-4741B18CE908}" vid="{3EAC1E87-1642-4EC5-836B-DED2D7750965}"/>
    </a:ext>
  </a:extLst>
</a:theme>
</file>

<file path=ppt/theme/theme2.xml><?xml version="1.0" encoding="utf-8"?>
<a:theme xmlns:a="http://schemas.openxmlformats.org/drawingml/2006/main" name="1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2615</TotalTime>
  <Words>4631</Words>
  <Application>Microsoft Office PowerPoint</Application>
  <PresentationFormat>Breedbeeld</PresentationFormat>
  <Paragraphs>311</Paragraphs>
  <Slides>31</Slides>
  <Notes>15</Notes>
  <HiddenSlides>0</HiddenSlides>
  <MMClips>4</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31</vt:i4>
      </vt:variant>
    </vt:vector>
  </HeadingPairs>
  <TitlesOfParts>
    <vt:vector size="39" baseType="lpstr">
      <vt:lpstr>Arial</vt:lpstr>
      <vt:lpstr>Arial Black</vt:lpstr>
      <vt:lpstr>Calibri</vt:lpstr>
      <vt:lpstr>Calibri Light</vt:lpstr>
      <vt:lpstr>Roboto</vt:lpstr>
      <vt:lpstr>Wingdings</vt:lpstr>
      <vt:lpstr>Yuverta</vt:lpstr>
      <vt:lpstr>1_Kantoorthema</vt:lpstr>
      <vt:lpstr>Circulaire economie</vt:lpstr>
      <vt:lpstr>PowerPoint-presentatie</vt:lpstr>
      <vt:lpstr>Vandaag </vt:lpstr>
      <vt:lpstr>Herhaling next nature</vt:lpstr>
      <vt:lpstr>Natuur en cultuur kwadrant</vt:lpstr>
      <vt:lpstr>De technosfeer.</vt:lpstr>
      <vt:lpstr>PowerPoint-presentatie</vt:lpstr>
      <vt:lpstr>Next nature III</vt:lpstr>
      <vt:lpstr>De technosfeer.</vt:lpstr>
      <vt:lpstr>Vraag van vandaag.. </vt:lpstr>
      <vt:lpstr>Technologische toekomst</vt:lpstr>
      <vt:lpstr>De technologie piramide</vt:lpstr>
      <vt:lpstr>Opdracht technologie piramide</vt:lpstr>
      <vt:lpstr>PowerPoint-presentatie</vt:lpstr>
      <vt:lpstr>Economie hoe en wat?! </vt:lpstr>
      <vt:lpstr>Economie</vt:lpstr>
      <vt:lpstr>Neoklassieke economie</vt:lpstr>
      <vt:lpstr>Milieu, ecologische en gedragseconomie </vt:lpstr>
      <vt:lpstr>Toekomst van de circulaire economie </vt:lpstr>
      <vt:lpstr>Competitief zakendistrict</vt:lpstr>
      <vt:lpstr>Betekenisgerichte community</vt:lpstr>
      <vt:lpstr>Efficiënte stadshub</vt:lpstr>
      <vt:lpstr>Georganiseerde metropool</vt:lpstr>
      <vt:lpstr>Onze toekomst jullie visie</vt:lpstr>
      <vt:lpstr>Biobased en circulaire materialen deel II</vt:lpstr>
      <vt:lpstr>Opdracht seminar</vt:lpstr>
      <vt:lpstr>Materialen.</vt:lpstr>
      <vt:lpstr>Green deal en andere doelstellingen</vt:lpstr>
      <vt:lpstr>PowerPoint-presentatie</vt:lpstr>
      <vt:lpstr>Masterclass Green Deal</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Circulaire economie</dc:title>
  <dc:creator>Gerjan de Ruiter</dc:creator>
  <cp:lastModifiedBy>Gerjan de Ruiter</cp:lastModifiedBy>
  <cp:revision>3</cp:revision>
  <dcterms:created xsi:type="dcterms:W3CDTF">2022-03-16T13:19:55Z</dcterms:created>
  <dcterms:modified xsi:type="dcterms:W3CDTF">2022-03-30T12:07:25Z</dcterms:modified>
</cp:coreProperties>
</file>